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9"/>
    <a:srgbClr val="0070B9"/>
    <a:srgbClr val="008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 snapToGrid="0" snapToObjects="1">
      <p:cViewPr varScale="1">
        <p:scale>
          <a:sx n="110" d="100"/>
          <a:sy n="110" d="100"/>
        </p:scale>
        <p:origin x="658" y="67"/>
      </p:cViewPr>
      <p:guideLst>
        <p:guide orient="horz" pos="155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1" d="100"/>
          <a:sy n="161" d="100"/>
        </p:scale>
        <p:origin x="-4584" y="-1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8CD6-D390-AA49-B0C6-8E20ADDB4584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01B5-AF1D-1E48-9CD9-CE3FF3AD4F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F434-1EF5-4448-AD47-143B19273F48}" type="datetime1"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601E-9AB0-D646-BD35-118B339578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6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94000" y="2495550"/>
            <a:ext cx="7956000" cy="781051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700" kern="1200">
                <a:solidFill>
                  <a:srgbClr val="002F5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94000" y="3388659"/>
            <a:ext cx="7956000" cy="687481"/>
          </a:xfrm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rgbClr val="0083C3"/>
                </a:solidFill>
                <a:latin typeface="Arial"/>
                <a:ea typeface="+mn-ea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6901" y="596812"/>
            <a:ext cx="1390650" cy="1407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58904"/>
            <a:ext cx="3780000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455192"/>
            <a:ext cx="3780000" cy="2790114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55A7-A096-C845-89DB-6E1DA404E3C3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770000" y="269544"/>
            <a:ext cx="3780000" cy="3988558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250-4034-524F-8F84-9F419D9C0F13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000" y="276226"/>
            <a:ext cx="1080000" cy="4181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00" y="276226"/>
            <a:ext cx="6530700" cy="4181475"/>
          </a:xfrm>
        </p:spPr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levela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366-C6A3-BC4D-AFB3-65CAB900FD7C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solidFill>
                  <a:srgbClr val="0083C3"/>
                </a:solidFill>
              </a:defRPr>
            </a:lvl1pPr>
            <a:lvl2pPr>
              <a:defRPr sz="1650">
                <a:solidFill>
                  <a:srgbClr val="0083C3"/>
                </a:solidFill>
              </a:defRPr>
            </a:lvl2pPr>
            <a:lvl3pPr>
              <a:defRPr sz="150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200"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59" y="2628901"/>
            <a:ext cx="7956000" cy="81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59" y="3549697"/>
            <a:ext cx="7956000" cy="729503"/>
          </a:xfrm>
        </p:spPr>
        <p:txBody>
          <a:bodyPr>
            <a:normAutofit/>
          </a:bodyPr>
          <a:lstStyle>
            <a:lvl1pPr marL="0" indent="0" algn="l">
              <a:spcBef>
                <a:spcPts val="225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3A96-BC88-7340-ABEC-4CFE21CD155B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94000" y="445500"/>
            <a:ext cx="7956000" cy="2025000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2400">
                <a:solidFill>
                  <a:srgbClr val="0083C3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1656975"/>
            <a:ext cx="7956000" cy="810000"/>
          </a:xfrm>
        </p:spPr>
        <p:txBody>
          <a:bodyPr anchor="t" anchorCtr="0"/>
          <a:lstStyle>
            <a:lvl1pPr algn="ctr">
              <a:defRPr sz="27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2592454"/>
            <a:ext cx="7956000" cy="810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585D-23F2-784E-95C9-0F59811FA7BA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45500"/>
            <a:ext cx="7956000" cy="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999" y="1362074"/>
            <a:ext cx="3780000" cy="31320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1362074"/>
            <a:ext cx="3780000" cy="31320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3AC0-461D-3140-B08B-884D782B4856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45500"/>
            <a:ext cx="7956000" cy="81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1328044"/>
            <a:ext cx="378000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" y="1960587"/>
            <a:ext cx="3780000" cy="249711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0000" y="1328044"/>
            <a:ext cx="378000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0000" y="1960587"/>
            <a:ext cx="3780000" cy="249711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9866-1139-5141-8504-A1E95BC4B378}" type="datetime1"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7FA1-6774-8546-9123-09F60E05629B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016D-6F57-E544-9503-3EC092EA40E6}" type="datetime1"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58904"/>
            <a:ext cx="3780000" cy="810000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000" y="276225"/>
            <a:ext cx="3780000" cy="4181475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>
                <a:solidFill>
                  <a:srgbClr val="0083C3"/>
                </a:solidFill>
              </a:defRPr>
            </a:lvl1pPr>
            <a:lvl2pPr>
              <a:defRPr sz="150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436142"/>
            <a:ext cx="3780000" cy="2790114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3789-707C-5F4C-9AA3-25AC24D8EFF7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93725" y="445500"/>
            <a:ext cx="7956000" cy="81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593725" y="1350000"/>
            <a:ext cx="7956000" cy="3105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512049" y="4792476"/>
            <a:ext cx="5760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rgbClr val="002F59"/>
                </a:solidFill>
              </a:defRPr>
            </a:lvl1pPr>
          </a:lstStyle>
          <a:p>
            <a:fld id="{A9BAF662-868C-5545-9760-0913452CE63F}" type="datetime1">
              <a:rPr lang="en-US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067300" y="4792476"/>
            <a:ext cx="23622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rgbClr val="002F59"/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89725" y="4792476"/>
            <a:ext cx="3600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rgbClr val="002F59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4583906"/>
            <a:ext cx="9144000" cy="0"/>
          </a:xfrm>
          <a:prstGeom prst="line">
            <a:avLst/>
          </a:prstGeom>
          <a:ln w="19050">
            <a:solidFill>
              <a:srgbClr val="002F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5900" y="4719298"/>
            <a:ext cx="1514475" cy="32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700" kern="1200">
          <a:solidFill>
            <a:srgbClr val="002F59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rgbClr val="0070B9"/>
          </a:solidFill>
          <a:latin typeface="+mn-lt"/>
          <a:ea typeface="+mn-ea"/>
          <a:cs typeface="+mn-cs"/>
        </a:defRPr>
      </a:lvl1pPr>
      <a:lvl2pPr marL="514350" indent="-252413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650" kern="1200">
          <a:solidFill>
            <a:srgbClr val="0070B9"/>
          </a:solidFill>
          <a:latin typeface="+mn-lt"/>
          <a:ea typeface="+mn-ea"/>
          <a:cs typeface="+mn-cs"/>
        </a:defRPr>
      </a:lvl2pPr>
      <a:lvl3pPr marL="726281" indent="-211931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500" kern="1200">
          <a:solidFill>
            <a:srgbClr val="0070B9"/>
          </a:solidFill>
          <a:latin typeface="+mn-lt"/>
          <a:ea typeface="+mn-ea"/>
          <a:cs typeface="+mn-cs"/>
        </a:defRPr>
      </a:lvl3pPr>
      <a:lvl4pPr marL="947738" indent="-221456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350" kern="1200">
          <a:solidFill>
            <a:srgbClr val="0070B9"/>
          </a:solidFill>
          <a:latin typeface="+mn-lt"/>
          <a:ea typeface="+mn-ea"/>
          <a:cs typeface="+mn-cs"/>
        </a:defRPr>
      </a:lvl4pPr>
      <a:lvl5pPr marL="1159669" indent="-211931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200" kern="1200">
          <a:solidFill>
            <a:srgbClr val="0070B9"/>
          </a:solidFill>
          <a:latin typeface="+mn-lt"/>
          <a:ea typeface="+mn-ea"/>
          <a:cs typeface="+mn-cs"/>
        </a:defRPr>
      </a:lvl5pPr>
      <a:lvl6pPr marL="1371600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588294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799035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16919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3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tólic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4</Words>
  <Application>Microsoft Office PowerPoint</Application>
  <PresentationFormat>On-screen Show (16:9)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Católica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Católica Porto</dc:creator>
  <cp:keywords/>
  <dc:description/>
  <cp:lastModifiedBy>Uadm</cp:lastModifiedBy>
  <cp:revision>78</cp:revision>
  <dcterms:created xsi:type="dcterms:W3CDTF">2016-04-08T09:18:55Z</dcterms:created>
  <dcterms:modified xsi:type="dcterms:W3CDTF">2021-02-01T16:43:01Z</dcterms:modified>
  <cp:category/>
</cp:coreProperties>
</file>