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</p:sldIdLst>
  <p:sldSz cx="32405638" cy="43205400"/>
  <p:notesSz cx="6858000" cy="9144000"/>
  <p:defaultTextStyle>
    <a:defPPr>
      <a:defRPr lang="en-US"/>
    </a:defPPr>
    <a:lvl1pPr algn="l" defTabSz="2159000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159000" indent="-1701800" algn="l" defTabSz="2159000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319588" indent="-3405188" algn="l" defTabSz="2159000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6480175" indent="-5108575" algn="l" defTabSz="2159000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8640763" indent="-6811963" algn="l" defTabSz="2159000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4696"/>
  </p:normalViewPr>
  <p:slideViewPr>
    <p:cSldViewPr snapToGrid="0" snapToObjects="1">
      <p:cViewPr>
        <p:scale>
          <a:sx n="10" d="100"/>
          <a:sy n="10" d="100"/>
        </p:scale>
        <p:origin x="4408" y="1104"/>
      </p:cViewPr>
      <p:guideLst>
        <p:guide orient="horz" pos="13608"/>
        <p:guide pos="1020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033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159000" rtl="0" eaLnBrk="1" fontAlgn="base" hangingPunct="1">
        <a:spcBef>
          <a:spcPct val="0"/>
        </a:spcBef>
        <a:spcAft>
          <a:spcPct val="0"/>
        </a:spcAft>
        <a:defRPr sz="20800" kern="1200">
          <a:solidFill>
            <a:schemeClr val="tx1"/>
          </a:solidFill>
          <a:latin typeface="+mj-lt"/>
          <a:ea typeface="MS PGothic" panose="020B0600070205080204" pitchFamily="34" charset="-128"/>
          <a:cs typeface="Geneva" charset="0"/>
        </a:defRPr>
      </a:lvl1pPr>
      <a:lvl2pPr algn="ctr" defTabSz="2159000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0"/>
        </a:defRPr>
      </a:lvl2pPr>
      <a:lvl3pPr algn="ctr" defTabSz="2159000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0"/>
        </a:defRPr>
      </a:lvl3pPr>
      <a:lvl4pPr algn="ctr" defTabSz="2159000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0"/>
        </a:defRPr>
      </a:lvl4pPr>
      <a:lvl5pPr algn="ctr" defTabSz="2159000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MS PGothic" panose="020B0600070205080204" pitchFamily="34" charset="-128"/>
          <a:cs typeface="Geneva" charset="0"/>
        </a:defRPr>
      </a:lvl5pPr>
      <a:lvl6pPr marL="457200" algn="ctr" defTabSz="2159000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Geneva" charset="0"/>
          <a:cs typeface="Geneva" charset="0"/>
        </a:defRPr>
      </a:lvl6pPr>
      <a:lvl7pPr marL="914400" algn="ctr" defTabSz="2159000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Geneva" charset="0"/>
          <a:cs typeface="Geneva" charset="0"/>
        </a:defRPr>
      </a:lvl7pPr>
      <a:lvl8pPr marL="1371600" algn="ctr" defTabSz="2159000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Geneva" charset="0"/>
          <a:cs typeface="Geneva" charset="0"/>
        </a:defRPr>
      </a:lvl8pPr>
      <a:lvl9pPr marL="1828800" algn="ctr" defTabSz="2159000" rtl="0" eaLnBrk="1" fontAlgn="base" hangingPunct="1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charset="0"/>
          <a:ea typeface="Geneva" charset="0"/>
          <a:cs typeface="Geneva" charset="0"/>
        </a:defRPr>
      </a:lvl9pPr>
    </p:titleStyle>
    <p:bodyStyle>
      <a:lvl1pPr marL="1619250" indent="-1619250" algn="l" defTabSz="21590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MS PGothic" panose="020B0600070205080204" pitchFamily="34" charset="-128"/>
          <a:cs typeface="Geneva" charset="0"/>
        </a:defRPr>
      </a:lvl1pPr>
      <a:lvl2pPr marL="3509963" indent="-1349375" algn="l" defTabSz="21590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5400675" indent="-1079500" algn="l" defTabSz="21590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7559675" indent="-1079500" algn="l" defTabSz="21590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9720263" indent="-1079500" algn="l" defTabSz="21590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1188148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Box 1">
            <a:extLst>
              <a:ext uri="{FF2B5EF4-FFF2-40B4-BE49-F238E27FC236}">
                <a16:creationId xmlns:a16="http://schemas.microsoft.com/office/drawing/2014/main" id="{578B3E39-73B3-3188-C5BD-1733D8EEB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1260475"/>
            <a:ext cx="21197888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pt-PT" sz="8000" dirty="0" err="1">
                <a:latin typeface="Open Sans" panose="020B0606030504020204" pitchFamily="34" charset="0"/>
              </a:rPr>
              <a:t>Título</a:t>
            </a:r>
            <a:r>
              <a:rPr lang="en-US" altLang="pt-PT" sz="8000" dirty="0">
                <a:latin typeface="Open Sans" panose="020B0606030504020204" pitchFamily="34" charset="0"/>
              </a:rPr>
              <a:t> Lorem ipsum dolor sit </a:t>
            </a:r>
            <a:r>
              <a:rPr lang="en-US" altLang="pt-PT" sz="8000" dirty="0" err="1">
                <a:latin typeface="Open Sans" panose="020B0606030504020204" pitchFamily="34" charset="0"/>
              </a:rPr>
              <a:t>amet</a:t>
            </a:r>
            <a:r>
              <a:rPr lang="en-US" altLang="pt-PT" sz="8000" dirty="0"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8000" dirty="0"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8000" dirty="0"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latin typeface="Open Sans" panose="020B0606030504020204" pitchFamily="34" charset="0"/>
              </a:rPr>
              <a:t>elit</a:t>
            </a:r>
            <a:r>
              <a:rPr lang="en-US" altLang="pt-PT" sz="8000" dirty="0">
                <a:latin typeface="Open Sans" panose="020B0606030504020204" pitchFamily="34" charset="0"/>
              </a:rPr>
              <a:t>: </a:t>
            </a:r>
            <a:r>
              <a:rPr lang="en-US" altLang="pt-PT" sz="8000" dirty="0" err="1">
                <a:latin typeface="Open Sans" panose="020B0606030504020204" pitchFamily="34" charset="0"/>
              </a:rPr>
              <a:t>ullamcorper</a:t>
            </a:r>
            <a:r>
              <a:rPr lang="en-US" altLang="pt-PT" sz="8000" dirty="0"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latin typeface="Open Sans" panose="020B0606030504020204" pitchFamily="34" charset="0"/>
              </a:rPr>
              <a:t>volutpat</a:t>
            </a:r>
            <a:r>
              <a:rPr lang="en-US" altLang="pt-PT" sz="8000" dirty="0"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latin typeface="Open Sans" panose="020B0606030504020204" pitchFamily="34" charset="0"/>
              </a:rPr>
              <a:t>erat</a:t>
            </a:r>
            <a:r>
              <a:rPr lang="en-US" altLang="pt-PT" sz="8000" dirty="0"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latin typeface="Open Sans" panose="020B0606030504020204" pitchFamily="34" charset="0"/>
              </a:rPr>
              <a:t>tincidunt</a:t>
            </a:r>
            <a:endParaRPr lang="en-US" altLang="pt-PT" sz="8000" dirty="0">
              <a:latin typeface="Open Sans" panose="020B0606030504020204" pitchFamily="34" charset="0"/>
            </a:endParaRPr>
          </a:p>
        </p:txBody>
      </p:sp>
      <p:sp>
        <p:nvSpPr>
          <p:cNvPr id="1027" name="TextBox 2">
            <a:extLst>
              <a:ext uri="{FF2B5EF4-FFF2-40B4-BE49-F238E27FC236}">
                <a16:creationId xmlns:a16="http://schemas.microsoft.com/office/drawing/2014/main" id="{E9804A87-4D98-1460-0379-BA2E5D2D8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0025" y="5741988"/>
            <a:ext cx="204025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pt-PT" sz="4200">
                <a:solidFill>
                  <a:srgbClr val="0476C8"/>
                </a:solidFill>
                <a:latin typeface="Open Sans" panose="020B0606030504020204" pitchFamily="34" charset="0"/>
              </a:rPr>
              <a:t>Autores aqui</a:t>
            </a:r>
          </a:p>
        </p:txBody>
      </p:sp>
      <p:sp>
        <p:nvSpPr>
          <p:cNvPr id="1028" name="TextBox 3">
            <a:extLst>
              <a:ext uri="{FF2B5EF4-FFF2-40B4-BE49-F238E27FC236}">
                <a16:creationId xmlns:a16="http://schemas.microsoft.com/office/drawing/2014/main" id="{7E9D7350-DDA8-445A-3B0E-4169057EE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0025" y="7175500"/>
            <a:ext cx="20402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pt-PT" sz="2800">
                <a:latin typeface="Open Sans" panose="020B0606030504020204" pitchFamily="34" charset="0"/>
              </a:rPr>
              <a:t>Instituições aqui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415AA7-450F-F81B-1501-3642A1930EAF}"/>
              </a:ext>
            </a:extLst>
          </p:cNvPr>
          <p:cNvSpPr/>
          <p:nvPr/>
        </p:nvSpPr>
        <p:spPr>
          <a:xfrm>
            <a:off x="1506538" y="8469313"/>
            <a:ext cx="14398625" cy="71993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>
                  <a:lumMod val="95000"/>
                </a:schemeClr>
              </a:solidFill>
              <a:latin typeface="Open San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6C62C4-90F5-BDFE-EEBA-E4217342988B}"/>
              </a:ext>
            </a:extLst>
          </p:cNvPr>
          <p:cNvSpPr/>
          <p:nvPr/>
        </p:nvSpPr>
        <p:spPr>
          <a:xfrm>
            <a:off x="16625888" y="8469313"/>
            <a:ext cx="14400212" cy="71993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>
                  <a:lumMod val="95000"/>
                </a:schemeClr>
              </a:solidFill>
              <a:latin typeface="Open San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13D2A8-4768-003A-4A66-62C155E2EC11}"/>
              </a:ext>
            </a:extLst>
          </p:cNvPr>
          <p:cNvSpPr/>
          <p:nvPr/>
        </p:nvSpPr>
        <p:spPr>
          <a:xfrm>
            <a:off x="1506538" y="16390938"/>
            <a:ext cx="29519562" cy="180006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>
                  <a:lumMod val="95000"/>
                </a:schemeClr>
              </a:solidFill>
              <a:latin typeface="Open San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A41FFC-C18B-5113-E0C8-BC002620C6C6}"/>
              </a:ext>
            </a:extLst>
          </p:cNvPr>
          <p:cNvSpPr/>
          <p:nvPr/>
        </p:nvSpPr>
        <p:spPr>
          <a:xfrm>
            <a:off x="1506538" y="35113913"/>
            <a:ext cx="29519562" cy="4319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>
                  <a:lumMod val="95000"/>
                </a:schemeClr>
              </a:solidFill>
              <a:latin typeface="Open San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8B0564-168F-B923-B3C1-229B12A88C76}"/>
              </a:ext>
            </a:extLst>
          </p:cNvPr>
          <p:cNvSpPr/>
          <p:nvPr/>
        </p:nvSpPr>
        <p:spPr>
          <a:xfrm>
            <a:off x="1506538" y="40157400"/>
            <a:ext cx="29519562" cy="18002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>
                  <a:lumMod val="95000"/>
                </a:schemeClr>
              </a:solidFill>
              <a:latin typeface="Open Sans"/>
            </a:endParaRPr>
          </a:p>
        </p:txBody>
      </p:sp>
      <p:pic>
        <p:nvPicPr>
          <p:cNvPr id="1034" name="TextBox 9">
            <a:extLst>
              <a:ext uri="{FF2B5EF4-FFF2-40B4-BE49-F238E27FC236}">
                <a16:creationId xmlns:a16="http://schemas.microsoft.com/office/drawing/2014/main" id="{EE5EE371-F911-A7CB-70F0-3AB5DD06E5AF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8521700"/>
            <a:ext cx="141224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3E076C9-65BB-F092-C4A0-0801F2947A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62138" y="9685338"/>
            <a:ext cx="13681075" cy="0"/>
          </a:xfrm>
          <a:prstGeom prst="line">
            <a:avLst/>
          </a:prstGeom>
          <a:noFill/>
          <a:ln w="19050">
            <a:solidFill>
              <a:srgbClr val="BFBFB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1036" name="TextBox 11">
            <a:extLst>
              <a:ext uri="{FF2B5EF4-FFF2-40B4-BE49-F238E27FC236}">
                <a16:creationId xmlns:a16="http://schemas.microsoft.com/office/drawing/2014/main" id="{D38C15D6-D5EC-5A49-7FEA-F4F91B6F0F4F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0" y="8521700"/>
            <a:ext cx="141224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1F74EE-26AA-59D3-7897-6DCCFE5024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018000" y="9685338"/>
            <a:ext cx="13679488" cy="0"/>
          </a:xfrm>
          <a:prstGeom prst="line">
            <a:avLst/>
          </a:prstGeom>
          <a:noFill/>
          <a:ln w="19050">
            <a:solidFill>
              <a:srgbClr val="BFBFB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1038" name="TextBox 13">
            <a:extLst>
              <a:ext uri="{FF2B5EF4-FFF2-40B4-BE49-F238E27FC236}">
                <a16:creationId xmlns:a16="http://schemas.microsoft.com/office/drawing/2014/main" id="{DDCBBF9B-0DCC-9675-9DDA-716B5F9643B9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16510000"/>
            <a:ext cx="14122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3497438-EED8-CD98-36B3-B8EB4FE7299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62138" y="17686338"/>
            <a:ext cx="28800425" cy="0"/>
          </a:xfrm>
          <a:prstGeom prst="line">
            <a:avLst/>
          </a:prstGeom>
          <a:noFill/>
          <a:ln w="19050">
            <a:solidFill>
              <a:srgbClr val="BFBFB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1040" name="TextBox 15">
            <a:extLst>
              <a:ext uri="{FF2B5EF4-FFF2-40B4-BE49-F238E27FC236}">
                <a16:creationId xmlns:a16="http://schemas.microsoft.com/office/drawing/2014/main" id="{80FC5BF9-66E1-C6C8-2BAF-05C1E72B7FC8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35115500"/>
            <a:ext cx="141224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23A5659-3FC4-A1C4-1EC0-402D9D9DD28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62138" y="36282313"/>
            <a:ext cx="28800425" cy="0"/>
          </a:xfrm>
          <a:prstGeom prst="line">
            <a:avLst/>
          </a:prstGeom>
          <a:noFill/>
          <a:ln w="19050">
            <a:solidFill>
              <a:srgbClr val="BFBFB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1042" name="TextBox 18">
            <a:extLst>
              <a:ext uri="{FF2B5EF4-FFF2-40B4-BE49-F238E27FC236}">
                <a16:creationId xmlns:a16="http://schemas.microsoft.com/office/drawing/2014/main" id="{95C786FB-353F-01BC-982E-20A096C50949}"/>
              </a:ext>
            </a:extLst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0297100"/>
            <a:ext cx="13944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3" name="TextBox 20">
            <a:extLst>
              <a:ext uri="{FF2B5EF4-FFF2-40B4-BE49-F238E27FC236}">
                <a16:creationId xmlns:a16="http://schemas.microsoft.com/office/drawing/2014/main" id="{64907DBF-4255-210D-2224-E901FC5DA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9939338"/>
            <a:ext cx="13674725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pt-PT" sz="2800" dirty="0">
                <a:latin typeface="Open Sans" panose="020B0606030504020204" pitchFamily="34" charset="0"/>
              </a:rPr>
              <a:t>Lorem ipsum dolor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Donec pulvinar tempus mi ac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 eros,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condimentum</a:t>
            </a:r>
            <a:r>
              <a:rPr lang="en-US" altLang="pt-PT" sz="2800" dirty="0">
                <a:latin typeface="Open Sans" panose="020B0606030504020204" pitchFamily="34" charset="0"/>
              </a:rPr>
              <a:t> id. In non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 vel </a:t>
            </a:r>
            <a:r>
              <a:rPr lang="en-US" altLang="pt-PT" sz="2800" dirty="0" err="1">
                <a:latin typeface="Open Sans" panose="020B0606030504020204" pitchFamily="34" charset="0"/>
              </a:rPr>
              <a:t>leo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dictum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mi.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. Mauris </a:t>
            </a:r>
            <a:r>
              <a:rPr lang="en-US" altLang="pt-PT" sz="2800" dirty="0" err="1">
                <a:latin typeface="Open Sans" panose="020B0606030504020204" pitchFamily="34" charset="0"/>
              </a:rPr>
              <a:t>ornare</a:t>
            </a:r>
            <a:r>
              <a:rPr lang="en-US" altLang="pt-PT" sz="2800" dirty="0">
                <a:latin typeface="Open Sans" panose="020B0606030504020204" pitchFamily="34" charset="0"/>
              </a:rPr>
              <a:t> pharetra lorem at </a:t>
            </a:r>
            <a:r>
              <a:rPr lang="en-US" altLang="pt-PT" sz="2800" dirty="0" err="1">
                <a:latin typeface="Open Sans" panose="020B0606030504020204" pitchFamily="34" charset="0"/>
              </a:rPr>
              <a:t>pellentesque</a:t>
            </a:r>
            <a:r>
              <a:rPr lang="en-US" altLang="pt-PT" sz="2800" dirty="0">
                <a:latin typeface="Open Sans" panose="020B0606030504020204" pitchFamily="34" charset="0"/>
              </a:rPr>
              <a:t>. Vestibulum tempus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. Morbi </a:t>
            </a:r>
            <a:r>
              <a:rPr lang="en-US" altLang="pt-PT" sz="2800" dirty="0" err="1">
                <a:latin typeface="Open Sans" panose="020B0606030504020204" pitchFamily="34" charset="0"/>
              </a:rPr>
              <a:t>ornare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suscipit</a:t>
            </a:r>
            <a:r>
              <a:rPr lang="en-US" altLang="pt-PT" sz="2800" dirty="0">
                <a:latin typeface="Open Sans" panose="020B0606030504020204" pitchFamily="34" charset="0"/>
              </a:rPr>
              <a:t> lorem,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risus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Nulla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nisl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. Morbi at </a:t>
            </a:r>
            <a:r>
              <a:rPr lang="en-US" altLang="pt-PT" sz="2800" dirty="0" err="1">
                <a:latin typeface="Open Sans" panose="020B0606030504020204" pitchFamily="34" charset="0"/>
              </a:rPr>
              <a:t>mollis</a:t>
            </a:r>
            <a:r>
              <a:rPr lang="en-US" altLang="pt-PT" sz="2800" dirty="0">
                <a:latin typeface="Open Sans" panose="020B0606030504020204" pitchFamily="34" charset="0"/>
              </a:rPr>
              <a:t> ex,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mauris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Curabitur</a:t>
            </a:r>
            <a:r>
              <a:rPr lang="en-US" altLang="pt-PT" sz="2800" dirty="0">
                <a:latin typeface="Open Sans" panose="020B0606030504020204" pitchFamily="34" charset="0"/>
              </a:rPr>
              <a:t> vel auctor ante,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nunc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Nullam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 diam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auctor.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ligula lacinia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eaLnBrk="1" hangingPunct="1"/>
            <a:r>
              <a:rPr lang="en-US" altLang="pt-PT" sz="2800" dirty="0">
                <a:latin typeface="Open Sans" panose="020B0606030504020204" pitchFamily="34" charset="0"/>
              </a:rPr>
              <a:t>Sed convallis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dolor. Lorem ipsum dolor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Pellentesque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vitae,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ex. Morbi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eros dui, nec </a:t>
            </a:r>
            <a:r>
              <a:rPr lang="en-US" altLang="pt-PT" sz="2800" dirty="0" err="1">
                <a:latin typeface="Open Sans" panose="020B0606030504020204" pitchFamily="34" charset="0"/>
              </a:rPr>
              <a:t>tristique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leo</a:t>
            </a:r>
            <a:r>
              <a:rPr lang="en-US" altLang="pt-PT" sz="2800" dirty="0">
                <a:latin typeface="Open Sans" panose="020B0606030504020204" pitchFamily="34" charset="0"/>
              </a:rPr>
              <a:t> cursus at. </a:t>
            </a:r>
          </a:p>
        </p:txBody>
      </p:sp>
      <p:sp>
        <p:nvSpPr>
          <p:cNvPr id="1044" name="TextBox 23">
            <a:extLst>
              <a:ext uri="{FF2B5EF4-FFF2-40B4-BE49-F238E27FC236}">
                <a16:creationId xmlns:a16="http://schemas.microsoft.com/office/drawing/2014/main" id="{74394B9D-51F5-A53D-13FC-3497006C3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24350" y="9939338"/>
            <a:ext cx="13673138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Lorem ipsum dolor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Donec pulvinar tempus mi ac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 eros,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condimentum</a:t>
            </a:r>
            <a:r>
              <a:rPr lang="en-US" altLang="pt-PT" sz="2800" dirty="0">
                <a:latin typeface="Open Sans" panose="020B0606030504020204" pitchFamily="34" charset="0"/>
              </a:rPr>
              <a:t> id. In non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 vel </a:t>
            </a:r>
            <a:r>
              <a:rPr lang="en-US" altLang="pt-PT" sz="2800" dirty="0" err="1">
                <a:latin typeface="Open Sans" panose="020B0606030504020204" pitchFamily="34" charset="0"/>
              </a:rPr>
              <a:t>leo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dictum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mi.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. Mauris </a:t>
            </a:r>
            <a:r>
              <a:rPr lang="en-US" altLang="pt-PT" sz="2800" dirty="0" err="1">
                <a:latin typeface="Open Sans" panose="020B0606030504020204" pitchFamily="34" charset="0"/>
              </a:rPr>
              <a:t>ornare</a:t>
            </a:r>
            <a:r>
              <a:rPr lang="en-US" altLang="pt-PT" sz="2800" dirty="0">
                <a:latin typeface="Open Sans" panose="020B0606030504020204" pitchFamily="34" charset="0"/>
              </a:rPr>
              <a:t> pharetra lorem at </a:t>
            </a:r>
            <a:r>
              <a:rPr lang="en-US" altLang="pt-PT" sz="2800" dirty="0" err="1">
                <a:latin typeface="Open Sans" panose="020B0606030504020204" pitchFamily="34" charset="0"/>
              </a:rPr>
              <a:t>pellentesque</a:t>
            </a:r>
            <a:r>
              <a:rPr lang="en-US" altLang="pt-PT" sz="2800" dirty="0">
                <a:latin typeface="Open Sans" panose="020B0606030504020204" pitchFamily="34" charset="0"/>
              </a:rPr>
              <a:t>. Vestibulum tempus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. Morbi </a:t>
            </a:r>
            <a:r>
              <a:rPr lang="en-US" altLang="pt-PT" sz="2800" dirty="0" err="1">
                <a:latin typeface="Open Sans" panose="020B0606030504020204" pitchFamily="34" charset="0"/>
              </a:rPr>
              <a:t>ornare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suscipit</a:t>
            </a:r>
            <a:r>
              <a:rPr lang="en-US" altLang="pt-PT" sz="2800" dirty="0">
                <a:latin typeface="Open Sans" panose="020B0606030504020204" pitchFamily="34" charset="0"/>
              </a:rPr>
              <a:t> lorem,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risus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Nulla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nisl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. Morbi at </a:t>
            </a:r>
            <a:r>
              <a:rPr lang="en-US" altLang="pt-PT" sz="2800" dirty="0" err="1">
                <a:latin typeface="Open Sans" panose="020B0606030504020204" pitchFamily="34" charset="0"/>
              </a:rPr>
              <a:t>mollis</a:t>
            </a:r>
            <a:r>
              <a:rPr lang="en-US" altLang="pt-PT" sz="2800" dirty="0">
                <a:latin typeface="Open Sans" panose="020B0606030504020204" pitchFamily="34" charset="0"/>
              </a:rPr>
              <a:t> ex,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mauris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Curabitur</a:t>
            </a:r>
            <a:r>
              <a:rPr lang="en-US" altLang="pt-PT" sz="2800" dirty="0">
                <a:latin typeface="Open Sans" panose="020B0606030504020204" pitchFamily="34" charset="0"/>
              </a:rPr>
              <a:t> vel auctor ante,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nunc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Nullam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 diam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auctor.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ligula lacinia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eaLnBrk="1" hangingPunct="1"/>
            <a:endParaRPr lang="en-US" altLang="pt-PT" sz="2800" dirty="0">
              <a:latin typeface="Open Sans" panose="020B0606030504020204" pitchFamily="34" charset="0"/>
            </a:endParaRPr>
          </a:p>
        </p:txBody>
      </p:sp>
      <p:sp>
        <p:nvSpPr>
          <p:cNvPr id="1045" name="TextBox 24">
            <a:extLst>
              <a:ext uri="{FF2B5EF4-FFF2-40B4-BE49-F238E27FC236}">
                <a16:creationId xmlns:a16="http://schemas.microsoft.com/office/drawing/2014/main" id="{AAFD0FBF-9B8D-5624-BBCC-17F255245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17983200"/>
            <a:ext cx="13674725" cy="1474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Lorem ipsum dolor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ullamcorper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. Sed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hendrerit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ullamcorper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, id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mattis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felis</a:t>
            </a:r>
            <a:r>
              <a:rPr lang="en-US" altLang="pt-PT" sz="2800" dirty="0">
                <a:latin typeface="Open Sans" panose="020B0606030504020204" pitchFamily="34" charset="0"/>
              </a:rPr>
              <a:t> vel porta </a:t>
            </a:r>
            <a:r>
              <a:rPr lang="en-US" altLang="pt-PT" sz="2800" dirty="0" err="1">
                <a:latin typeface="Open Sans" panose="020B0606030504020204" pitchFamily="34" charset="0"/>
              </a:rPr>
              <a:t>sagittis</a:t>
            </a:r>
            <a:r>
              <a:rPr lang="en-US" altLang="pt-PT" sz="2800" dirty="0">
                <a:latin typeface="Open Sans" panose="020B0606030504020204" pitchFamily="34" charset="0"/>
              </a:rPr>
              <a:t>. Mauris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porta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. Donec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ipsum,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ac auctor nec,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nibh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fringilla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Nam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, nec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id. Donec ac porta magna.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viverra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 nec pulvinar. Donec et </a:t>
            </a:r>
            <a:r>
              <a:rPr lang="en-US" altLang="pt-PT" sz="2800" dirty="0" err="1">
                <a:latin typeface="Open Sans" panose="020B0606030504020204" pitchFamily="34" charset="0"/>
              </a:rPr>
              <a:t>suscipit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ex. In </a:t>
            </a:r>
            <a:r>
              <a:rPr lang="en-US" altLang="pt-PT" sz="2800" dirty="0" err="1">
                <a:latin typeface="Open Sans" panose="020B0606030504020204" pitchFamily="34" charset="0"/>
              </a:rPr>
              <a:t>molestie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magna, sed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vel. Class </a:t>
            </a:r>
            <a:r>
              <a:rPr lang="en-US" altLang="pt-PT" sz="2800" dirty="0" err="1">
                <a:latin typeface="Open Sans" panose="020B0606030504020204" pitchFamily="34" charset="0"/>
              </a:rPr>
              <a:t>aptent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taciti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sociosqu</a:t>
            </a:r>
            <a:r>
              <a:rPr lang="en-US" altLang="pt-PT" sz="2800" dirty="0">
                <a:latin typeface="Open Sans" panose="020B0606030504020204" pitchFamily="34" charset="0"/>
              </a:rPr>
              <a:t> ad </a:t>
            </a:r>
            <a:r>
              <a:rPr lang="en-US" altLang="pt-PT" sz="2800" dirty="0" err="1">
                <a:latin typeface="Open Sans" panose="020B0606030504020204" pitchFamily="34" charset="0"/>
              </a:rPr>
              <a:t>litora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torquent</a:t>
            </a:r>
            <a:r>
              <a:rPr lang="en-US" altLang="pt-PT" sz="2800" dirty="0">
                <a:latin typeface="Open Sans" panose="020B0606030504020204" pitchFamily="34" charset="0"/>
              </a:rPr>
              <a:t> per </a:t>
            </a:r>
            <a:r>
              <a:rPr lang="en-US" altLang="pt-PT" sz="2800" dirty="0" err="1">
                <a:latin typeface="Open Sans" panose="020B0606030504020204" pitchFamily="34" charset="0"/>
              </a:rPr>
              <a:t>conubia</a:t>
            </a:r>
            <a:r>
              <a:rPr lang="en-US" altLang="pt-PT" sz="2800" dirty="0">
                <a:latin typeface="Open Sans" panose="020B0606030504020204" pitchFamily="34" charset="0"/>
              </a:rPr>
              <a:t> nostra, per </a:t>
            </a:r>
            <a:r>
              <a:rPr lang="en-US" altLang="pt-PT" sz="2800" dirty="0" err="1">
                <a:latin typeface="Open Sans" panose="020B0606030504020204" pitchFamily="34" charset="0"/>
              </a:rPr>
              <a:t>inceptos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himenaeos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Vivamus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 non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viverra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 id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faucibus</a:t>
            </a:r>
            <a:r>
              <a:rPr lang="en-US" altLang="pt-PT" sz="2800" dirty="0">
                <a:latin typeface="Open Sans" panose="020B0606030504020204" pitchFamily="34" charset="0"/>
              </a:rPr>
              <a:t> non ligula et semper.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Proin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ultricies</a:t>
            </a:r>
            <a:r>
              <a:rPr lang="en-US" altLang="pt-PT" sz="2800" dirty="0">
                <a:latin typeface="Open Sans" panose="020B0606030504020204" pitchFamily="34" charset="0"/>
              </a:rPr>
              <a:t> nisi vel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Nam magna diam, porta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et,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a ex. Donec fermentum ligula nec </a:t>
            </a:r>
            <a:r>
              <a:rPr lang="en-US" altLang="pt-PT" sz="2800" dirty="0" err="1">
                <a:latin typeface="Open Sans" panose="020B0606030504020204" pitchFamily="34" charset="0"/>
              </a:rPr>
              <a:t>imperdiet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. Cras non libero id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Nam vel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. Duis dictum dolor et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posuere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Duis ac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dolor. In tempus at ipsum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porta convallis. Donec mi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sed,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nec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tristique</a:t>
            </a:r>
            <a:r>
              <a:rPr lang="en-US" altLang="pt-PT" sz="2800" dirty="0">
                <a:latin typeface="Open Sans" panose="020B0606030504020204" pitchFamily="34" charset="0"/>
              </a:rPr>
              <a:t> vestibulum. Morbi dolor dui,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vitae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in, pharetra nec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tempor</a:t>
            </a:r>
            <a:r>
              <a:rPr lang="en-US" altLang="pt-PT" sz="2800" dirty="0">
                <a:latin typeface="Open Sans" panose="020B0606030504020204" pitchFamily="34" charset="0"/>
              </a:rPr>
              <a:t> ante et magna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 porta.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scelerisque</a:t>
            </a:r>
            <a:r>
              <a:rPr lang="en-US" altLang="pt-PT" sz="2800" dirty="0">
                <a:latin typeface="Open Sans" panose="020B0606030504020204" pitchFamily="34" charset="0"/>
              </a:rPr>
              <a:t> convallis mi, non maximus ipsum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. Integer vel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in lorem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eros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ipsum lorem,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auctor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Fusce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venenatis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odio</a:t>
            </a:r>
            <a:r>
              <a:rPr lang="en-US" altLang="pt-PT" sz="2800" dirty="0">
                <a:latin typeface="Open Sans" panose="020B0606030504020204" pitchFamily="34" charset="0"/>
              </a:rPr>
              <a:t> magna, nec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sagittis</a:t>
            </a:r>
            <a:r>
              <a:rPr lang="en-US" altLang="pt-PT" sz="2800" dirty="0">
                <a:latin typeface="Open Sans" panose="020B0606030504020204" pitchFamily="34" charset="0"/>
              </a:rPr>
              <a:t> vitae.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nisi sed </a:t>
            </a:r>
            <a:r>
              <a:rPr lang="en-US" altLang="pt-PT" sz="2800" dirty="0" err="1">
                <a:latin typeface="Open Sans" panose="020B0606030504020204" pitchFamily="34" charset="0"/>
              </a:rPr>
              <a:t>augue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vehicula</a:t>
            </a:r>
            <a:r>
              <a:rPr lang="en-US" altLang="pt-PT" sz="2800" dirty="0">
                <a:latin typeface="Open Sans" panose="020B0606030504020204" pitchFamily="34" charset="0"/>
              </a:rPr>
              <a:t>, vel cursus mi tempus. </a:t>
            </a:r>
            <a:r>
              <a:rPr lang="en-US" altLang="pt-PT" sz="2800" dirty="0" err="1">
                <a:latin typeface="Open Sans" panose="020B0606030504020204" pitchFamily="34" charset="0"/>
              </a:rPr>
              <a:t>Nullam</a:t>
            </a:r>
            <a:r>
              <a:rPr lang="en-US" altLang="pt-PT" sz="2800" dirty="0">
                <a:latin typeface="Open Sans" panose="020B0606030504020204" pitchFamily="34" charset="0"/>
              </a:rPr>
              <a:t> vestibulum ac </a:t>
            </a:r>
            <a:r>
              <a:rPr lang="en-US" altLang="pt-PT" sz="2800" dirty="0" err="1">
                <a:latin typeface="Open Sans" panose="020B0606030504020204" pitchFamily="34" charset="0"/>
              </a:rPr>
              <a:t>sem</a:t>
            </a:r>
            <a:r>
              <a:rPr lang="en-US" altLang="pt-PT" sz="2800" dirty="0">
                <a:latin typeface="Open Sans" panose="020B0606030504020204" pitchFamily="34" charset="0"/>
              </a:rPr>
              <a:t> vel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laoreet</a:t>
            </a:r>
            <a:r>
              <a:rPr lang="en-US" altLang="pt-PT" sz="2800" dirty="0">
                <a:latin typeface="Open Sans" panose="020B0606030504020204" pitchFamily="34" charset="0"/>
              </a:rPr>
              <a:t>,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cursus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pulvinar </a:t>
            </a:r>
            <a:r>
              <a:rPr lang="en-US" altLang="pt-PT" sz="2800" dirty="0" err="1">
                <a:latin typeface="Open Sans" panose="020B0606030504020204" pitchFamily="34" charset="0"/>
              </a:rPr>
              <a:t>turpis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venenatis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sem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potenti</a:t>
            </a:r>
            <a:r>
              <a:rPr lang="en-US" altLang="pt-PT" sz="2800" dirty="0">
                <a:latin typeface="Open Sans" panose="020B0606030504020204" pitchFamily="34" charset="0"/>
              </a:rPr>
              <a:t>., </a:t>
            </a:r>
            <a:r>
              <a:rPr lang="en-US" altLang="pt-PT" sz="2800" dirty="0" err="1">
                <a:latin typeface="Open Sans" panose="020B0606030504020204" pitchFamily="34" charset="0"/>
              </a:rPr>
              <a:t>neque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velit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risus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nisi </a:t>
            </a:r>
            <a:r>
              <a:rPr lang="en-US" altLang="pt-PT" sz="2800" dirty="0" err="1">
                <a:latin typeface="Open Sans" panose="020B0606030504020204" pitchFamily="34" charset="0"/>
              </a:rPr>
              <a:t>neque</a:t>
            </a:r>
            <a:r>
              <a:rPr lang="en-US" altLang="pt-PT" sz="2800" dirty="0">
                <a:latin typeface="Open Sans" panose="020B0606030504020204" pitchFamily="34" charset="0"/>
              </a:rPr>
              <a:t> et lorem. Sed cursus nec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. Donec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, vitae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 ex </a:t>
            </a:r>
            <a:r>
              <a:rPr lang="en-US" altLang="pt-PT" sz="2800" dirty="0" err="1">
                <a:latin typeface="Open Sans" panose="020B0606030504020204" pitchFamily="34" charset="0"/>
              </a:rPr>
              <a:t>iaculis</a:t>
            </a:r>
            <a:r>
              <a:rPr lang="en-US" altLang="pt-PT" sz="2800" dirty="0">
                <a:latin typeface="Open Sans" panose="020B0606030504020204" pitchFamily="34" charset="0"/>
              </a:rPr>
              <a:t> non.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</a:p>
        </p:txBody>
      </p:sp>
      <p:sp>
        <p:nvSpPr>
          <p:cNvPr id="1046" name="TextBox 27">
            <a:extLst>
              <a:ext uri="{FF2B5EF4-FFF2-40B4-BE49-F238E27FC236}">
                <a16:creationId xmlns:a16="http://schemas.microsoft.com/office/drawing/2014/main" id="{E60D7DD2-6526-F5EA-8019-6A195D94B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18000" y="17983200"/>
            <a:ext cx="13673138" cy="15173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ullamcorper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. Sed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hendrerit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ullamcorper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, id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mattis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felis</a:t>
            </a:r>
            <a:r>
              <a:rPr lang="en-US" altLang="pt-PT" sz="2800" dirty="0">
                <a:latin typeface="Open Sans" panose="020B0606030504020204" pitchFamily="34" charset="0"/>
              </a:rPr>
              <a:t> vel porta </a:t>
            </a:r>
            <a:r>
              <a:rPr lang="en-US" altLang="pt-PT" sz="2800" dirty="0" err="1">
                <a:latin typeface="Open Sans" panose="020B0606030504020204" pitchFamily="34" charset="0"/>
              </a:rPr>
              <a:t>sagittis</a:t>
            </a:r>
            <a:r>
              <a:rPr lang="en-US" altLang="pt-PT" sz="2800" dirty="0">
                <a:latin typeface="Open Sans" panose="020B0606030504020204" pitchFamily="34" charset="0"/>
              </a:rPr>
              <a:t>. Mauris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porta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. Donec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ipsum,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ac auctor nec,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nibh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fringilla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Nam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, nec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id. Donec ac porta magna.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viverra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 nec pulvinar. Donec et </a:t>
            </a:r>
            <a:r>
              <a:rPr lang="en-US" altLang="pt-PT" sz="2800" dirty="0" err="1">
                <a:latin typeface="Open Sans" panose="020B0606030504020204" pitchFamily="34" charset="0"/>
              </a:rPr>
              <a:t>suscipit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ex. In </a:t>
            </a:r>
            <a:r>
              <a:rPr lang="en-US" altLang="pt-PT" sz="2800" dirty="0" err="1">
                <a:latin typeface="Open Sans" panose="020B0606030504020204" pitchFamily="34" charset="0"/>
              </a:rPr>
              <a:t>molestie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magna, sed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vel. Class </a:t>
            </a:r>
            <a:r>
              <a:rPr lang="en-US" altLang="pt-PT" sz="2800" dirty="0" err="1">
                <a:latin typeface="Open Sans" panose="020B0606030504020204" pitchFamily="34" charset="0"/>
              </a:rPr>
              <a:t>aptent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taciti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sociosqu</a:t>
            </a:r>
            <a:r>
              <a:rPr lang="en-US" altLang="pt-PT" sz="2800" dirty="0">
                <a:latin typeface="Open Sans" panose="020B0606030504020204" pitchFamily="34" charset="0"/>
              </a:rPr>
              <a:t> ad </a:t>
            </a:r>
            <a:r>
              <a:rPr lang="en-US" altLang="pt-PT" sz="2800" dirty="0" err="1">
                <a:latin typeface="Open Sans" panose="020B0606030504020204" pitchFamily="34" charset="0"/>
              </a:rPr>
              <a:t>litora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torquent</a:t>
            </a:r>
            <a:r>
              <a:rPr lang="en-US" altLang="pt-PT" sz="2800" dirty="0">
                <a:latin typeface="Open Sans" panose="020B0606030504020204" pitchFamily="34" charset="0"/>
              </a:rPr>
              <a:t> per </a:t>
            </a:r>
            <a:r>
              <a:rPr lang="en-US" altLang="pt-PT" sz="2800" dirty="0" err="1">
                <a:latin typeface="Open Sans" panose="020B0606030504020204" pitchFamily="34" charset="0"/>
              </a:rPr>
              <a:t>conubia</a:t>
            </a:r>
            <a:r>
              <a:rPr lang="en-US" altLang="pt-PT" sz="2800" dirty="0">
                <a:latin typeface="Open Sans" panose="020B0606030504020204" pitchFamily="34" charset="0"/>
              </a:rPr>
              <a:t> nostra, per </a:t>
            </a:r>
            <a:r>
              <a:rPr lang="en-US" altLang="pt-PT" sz="2800" dirty="0" err="1">
                <a:latin typeface="Open Sans" panose="020B0606030504020204" pitchFamily="34" charset="0"/>
              </a:rPr>
              <a:t>inceptos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himenaeos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Vivamus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 non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viverra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 id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faucibus</a:t>
            </a:r>
            <a:r>
              <a:rPr lang="en-US" altLang="pt-PT" sz="2800" dirty="0">
                <a:latin typeface="Open Sans" panose="020B0606030504020204" pitchFamily="34" charset="0"/>
              </a:rPr>
              <a:t> non ligula et semper.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Proin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ultricies</a:t>
            </a:r>
            <a:r>
              <a:rPr lang="en-US" altLang="pt-PT" sz="2800" dirty="0">
                <a:latin typeface="Open Sans" panose="020B0606030504020204" pitchFamily="34" charset="0"/>
              </a:rPr>
              <a:t> nisi vel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Nam magna diam, porta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et,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a ex. Donec fermentum ligula nec </a:t>
            </a:r>
            <a:r>
              <a:rPr lang="en-US" altLang="pt-PT" sz="2800" dirty="0" err="1">
                <a:latin typeface="Open Sans" panose="020B0606030504020204" pitchFamily="34" charset="0"/>
              </a:rPr>
              <a:t>imperdiet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. Cras non libero id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Nam vel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. Duis dictum dolor et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posuere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Duis ac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dolor. In tempus at ipsum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porta convallis. Donec mi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sed,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nec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tristique</a:t>
            </a:r>
            <a:r>
              <a:rPr lang="en-US" altLang="pt-PT" sz="2800" dirty="0">
                <a:latin typeface="Open Sans" panose="020B0606030504020204" pitchFamily="34" charset="0"/>
              </a:rPr>
              <a:t> vestibulum. Morbi dolor dui,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vitae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in, pharetra nec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tempor</a:t>
            </a:r>
            <a:r>
              <a:rPr lang="en-US" altLang="pt-PT" sz="2800" dirty="0">
                <a:latin typeface="Open Sans" panose="020B0606030504020204" pitchFamily="34" charset="0"/>
              </a:rPr>
              <a:t> ante et magna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 porta.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scelerisque</a:t>
            </a:r>
            <a:r>
              <a:rPr lang="en-US" altLang="pt-PT" sz="2800" dirty="0">
                <a:latin typeface="Open Sans" panose="020B0606030504020204" pitchFamily="34" charset="0"/>
              </a:rPr>
              <a:t> convallis mi, non maximus ipsum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. Integer vel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in lorem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eros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ipsum lorem,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auctor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Fusce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venenatis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odio</a:t>
            </a:r>
            <a:r>
              <a:rPr lang="en-US" altLang="pt-PT" sz="2800" dirty="0">
                <a:latin typeface="Open Sans" panose="020B0606030504020204" pitchFamily="34" charset="0"/>
              </a:rPr>
              <a:t> magna, nec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sagittis</a:t>
            </a:r>
            <a:r>
              <a:rPr lang="en-US" altLang="pt-PT" sz="2800" dirty="0">
                <a:latin typeface="Open Sans" panose="020B0606030504020204" pitchFamily="34" charset="0"/>
              </a:rPr>
              <a:t> vitae.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nisi sed </a:t>
            </a:r>
            <a:r>
              <a:rPr lang="en-US" altLang="pt-PT" sz="2800" dirty="0" err="1">
                <a:latin typeface="Open Sans" panose="020B0606030504020204" pitchFamily="34" charset="0"/>
              </a:rPr>
              <a:t>augue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vehicula</a:t>
            </a:r>
            <a:r>
              <a:rPr lang="en-US" altLang="pt-PT" sz="2800" dirty="0">
                <a:latin typeface="Open Sans" panose="020B0606030504020204" pitchFamily="34" charset="0"/>
              </a:rPr>
              <a:t>, vel cursus mi tempus. </a:t>
            </a:r>
            <a:r>
              <a:rPr lang="en-US" altLang="pt-PT" sz="2800" dirty="0" err="1">
                <a:latin typeface="Open Sans" panose="020B0606030504020204" pitchFamily="34" charset="0"/>
              </a:rPr>
              <a:t>Nullam</a:t>
            </a:r>
            <a:r>
              <a:rPr lang="en-US" altLang="pt-PT" sz="2800" dirty="0">
                <a:latin typeface="Open Sans" panose="020B0606030504020204" pitchFamily="34" charset="0"/>
              </a:rPr>
              <a:t> vestibulum ac </a:t>
            </a:r>
            <a:r>
              <a:rPr lang="en-US" altLang="pt-PT" sz="2800" dirty="0" err="1">
                <a:latin typeface="Open Sans" panose="020B0606030504020204" pitchFamily="34" charset="0"/>
              </a:rPr>
              <a:t>sem</a:t>
            </a:r>
            <a:r>
              <a:rPr lang="en-US" altLang="pt-PT" sz="2800" dirty="0">
                <a:latin typeface="Open Sans" panose="020B0606030504020204" pitchFamily="34" charset="0"/>
              </a:rPr>
              <a:t> vel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laoreet</a:t>
            </a:r>
            <a:r>
              <a:rPr lang="en-US" altLang="pt-PT" sz="2800" dirty="0">
                <a:latin typeface="Open Sans" panose="020B0606030504020204" pitchFamily="34" charset="0"/>
              </a:rPr>
              <a:t>,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cursus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pulvinar </a:t>
            </a:r>
            <a:r>
              <a:rPr lang="en-US" altLang="pt-PT" sz="2800" dirty="0" err="1">
                <a:latin typeface="Open Sans" panose="020B0606030504020204" pitchFamily="34" charset="0"/>
              </a:rPr>
              <a:t>turpis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venenatis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sem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potenti</a:t>
            </a:r>
            <a:r>
              <a:rPr lang="en-US" altLang="pt-PT" sz="2800" dirty="0">
                <a:latin typeface="Open Sans" panose="020B0606030504020204" pitchFamily="34" charset="0"/>
              </a:rPr>
              <a:t>., </a:t>
            </a:r>
            <a:r>
              <a:rPr lang="en-US" altLang="pt-PT" sz="2800" dirty="0" err="1">
                <a:latin typeface="Open Sans" panose="020B0606030504020204" pitchFamily="34" charset="0"/>
              </a:rPr>
              <a:t>neque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velit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risus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nisi </a:t>
            </a:r>
            <a:r>
              <a:rPr lang="en-US" altLang="pt-PT" sz="2800" dirty="0" err="1">
                <a:latin typeface="Open Sans" panose="020B0606030504020204" pitchFamily="34" charset="0"/>
              </a:rPr>
              <a:t>neque</a:t>
            </a:r>
            <a:r>
              <a:rPr lang="en-US" altLang="pt-PT" sz="2800" dirty="0">
                <a:latin typeface="Open Sans" panose="020B0606030504020204" pitchFamily="34" charset="0"/>
              </a:rPr>
              <a:t> et lorem. Sed cursus nec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. Donec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, vitae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 ex </a:t>
            </a:r>
            <a:r>
              <a:rPr lang="en-US" altLang="pt-PT" sz="2800" dirty="0" err="1">
                <a:latin typeface="Open Sans" panose="020B0606030504020204" pitchFamily="34" charset="0"/>
              </a:rPr>
              <a:t>iaculis</a:t>
            </a:r>
            <a:r>
              <a:rPr lang="en-US" altLang="pt-PT" sz="2800" dirty="0">
                <a:latin typeface="Open Sans" panose="020B0606030504020204" pitchFamily="34" charset="0"/>
              </a:rPr>
              <a:t> non.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</a:p>
        </p:txBody>
      </p:sp>
      <p:sp>
        <p:nvSpPr>
          <p:cNvPr id="1047" name="TextBox 28">
            <a:extLst>
              <a:ext uri="{FF2B5EF4-FFF2-40B4-BE49-F238E27FC236}">
                <a16:creationId xmlns:a16="http://schemas.microsoft.com/office/drawing/2014/main" id="{91814859-033A-54D4-B45E-92AD9F9EB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36579175"/>
            <a:ext cx="28800425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faucibus</a:t>
            </a:r>
            <a:r>
              <a:rPr lang="en-US" altLang="pt-PT" sz="2800" dirty="0">
                <a:latin typeface="Open Sans" panose="020B0606030504020204" pitchFamily="34" charset="0"/>
              </a:rPr>
              <a:t> non ligula et semper.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Proin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ultricies</a:t>
            </a:r>
            <a:r>
              <a:rPr lang="en-US" altLang="pt-PT" sz="2800" dirty="0">
                <a:latin typeface="Open Sans" panose="020B0606030504020204" pitchFamily="34" charset="0"/>
              </a:rPr>
              <a:t> nisi vel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Nam magna diam, porta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et,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a ex. Donec fermentum ligula nec </a:t>
            </a:r>
            <a:r>
              <a:rPr lang="en-US" altLang="pt-PT" sz="2800" dirty="0" err="1">
                <a:latin typeface="Open Sans" panose="020B0606030504020204" pitchFamily="34" charset="0"/>
              </a:rPr>
              <a:t>imperdiet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. Cras non libero id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Nam vel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. Duis dictum dolor et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posuere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Duis ac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dolor. In tempus at ipsum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porta convallis. Donec mi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sed,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nec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tristique</a:t>
            </a:r>
            <a:r>
              <a:rPr lang="en-US" altLang="pt-PT" sz="2800" dirty="0">
                <a:latin typeface="Open Sans" panose="020B0606030504020204" pitchFamily="34" charset="0"/>
              </a:rPr>
              <a:t> vestibulum. Morbi dolor dui,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vitae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in, pharetra nec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tempor</a:t>
            </a:r>
            <a:r>
              <a:rPr lang="en-US" altLang="pt-PT" sz="2800" dirty="0">
                <a:latin typeface="Open Sans" panose="020B0606030504020204" pitchFamily="34" charset="0"/>
              </a:rPr>
              <a:t> ante et magna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 porta.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scelerisque</a:t>
            </a:r>
            <a:r>
              <a:rPr lang="en-US" altLang="pt-PT" sz="2800" dirty="0">
                <a:latin typeface="Open Sans" panose="020B0606030504020204" pitchFamily="34" charset="0"/>
              </a:rPr>
              <a:t> convallis mi, non maximus ipsum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. Integer vel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in lorem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eros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ipsum lorem,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auctor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endParaRPr lang="en-US" altLang="pt-PT" sz="2800" dirty="0">
              <a:latin typeface="Open Sans" panose="020B0606030504020204" pitchFamily="34" charset="0"/>
            </a:endParaRPr>
          </a:p>
        </p:txBody>
      </p:sp>
      <p:pic>
        <p:nvPicPr>
          <p:cNvPr id="1048" name="Picture 24">
            <a:extLst>
              <a:ext uri="{FF2B5EF4-FFF2-40B4-BE49-F238E27FC236}">
                <a16:creationId xmlns:a16="http://schemas.microsoft.com/office/drawing/2014/main" id="{688758B6-83EE-2666-E185-2D9F63D45F0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 bwMode="auto">
          <a:xfrm>
            <a:off x="24228987" y="62102"/>
            <a:ext cx="7853923" cy="6575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D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5">
            <a:extLst>
              <a:ext uri="{FF2B5EF4-FFF2-40B4-BE49-F238E27FC236}">
                <a16:creationId xmlns:a16="http://schemas.microsoft.com/office/drawing/2014/main" id="{715FDA37-69A4-3771-49D9-F49B91CF9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1260475"/>
            <a:ext cx="22731413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pt-PT" sz="8000" dirty="0" err="1">
                <a:solidFill>
                  <a:schemeClr val="bg1"/>
                </a:solidFill>
                <a:latin typeface="Open Sans" panose="020B0606030504020204" pitchFamily="34" charset="0"/>
              </a:rPr>
              <a:t>Título</a:t>
            </a:r>
            <a:r>
              <a:rPr lang="en-US" altLang="pt-PT" sz="8000" dirty="0">
                <a:solidFill>
                  <a:schemeClr val="bg1"/>
                </a:solidFill>
                <a:latin typeface="Open Sans" panose="020B0606030504020204" pitchFamily="34" charset="0"/>
              </a:rPr>
              <a:t> Lorem ipsum dolor sit </a:t>
            </a:r>
            <a:r>
              <a:rPr lang="en-US" altLang="pt-PT" sz="8000" dirty="0" err="1">
                <a:solidFill>
                  <a:schemeClr val="bg1"/>
                </a:solidFill>
                <a:latin typeface="Open Sans" panose="020B0606030504020204" pitchFamily="34" charset="0"/>
              </a:rPr>
              <a:t>amet</a:t>
            </a:r>
            <a:r>
              <a:rPr lang="en-US" altLang="pt-PT" sz="8000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solidFill>
                  <a:schemeClr val="bg1"/>
                </a:solidFill>
                <a:latin typeface="Open Sans" panose="020B0606030504020204" pitchFamily="34" charset="0"/>
              </a:rPr>
              <a:t>consectetur</a:t>
            </a:r>
            <a:r>
              <a:rPr lang="en-US" altLang="pt-PT" sz="8000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solidFill>
                  <a:schemeClr val="bg1"/>
                </a:solidFill>
                <a:latin typeface="Open Sans" panose="020B0606030504020204" pitchFamily="34" charset="0"/>
              </a:rPr>
              <a:t>adipiscing</a:t>
            </a:r>
            <a:r>
              <a:rPr lang="en-US" altLang="pt-PT" sz="8000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solidFill>
                  <a:schemeClr val="bg1"/>
                </a:solidFill>
                <a:latin typeface="Open Sans" panose="020B0606030504020204" pitchFamily="34" charset="0"/>
              </a:rPr>
              <a:t>elit</a:t>
            </a:r>
            <a:r>
              <a:rPr lang="en-US" altLang="pt-PT" sz="8000" dirty="0">
                <a:solidFill>
                  <a:schemeClr val="bg1"/>
                </a:solidFill>
                <a:latin typeface="Open Sans" panose="020B0606030504020204" pitchFamily="34" charset="0"/>
              </a:rPr>
              <a:t>: </a:t>
            </a:r>
            <a:r>
              <a:rPr lang="en-US" altLang="pt-PT" sz="8000" dirty="0" err="1">
                <a:solidFill>
                  <a:schemeClr val="bg1"/>
                </a:solidFill>
                <a:latin typeface="Open Sans" panose="020B0606030504020204" pitchFamily="34" charset="0"/>
              </a:rPr>
              <a:t>ullamcorper</a:t>
            </a:r>
            <a:r>
              <a:rPr lang="en-US" altLang="pt-PT" sz="8000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solidFill>
                  <a:schemeClr val="bg1"/>
                </a:solidFill>
                <a:latin typeface="Open Sans" panose="020B0606030504020204" pitchFamily="34" charset="0"/>
              </a:rPr>
              <a:t>volutpat</a:t>
            </a:r>
            <a:r>
              <a:rPr lang="en-US" altLang="pt-PT" sz="8000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solidFill>
                  <a:schemeClr val="bg1"/>
                </a:solidFill>
                <a:latin typeface="Open Sans" panose="020B0606030504020204" pitchFamily="34" charset="0"/>
              </a:rPr>
              <a:t>erat</a:t>
            </a:r>
            <a:r>
              <a:rPr lang="en-US" altLang="pt-PT" sz="8000" dirty="0">
                <a:solidFill>
                  <a:schemeClr val="bg1"/>
                </a:solidFill>
                <a:latin typeface="Open Sans" panose="020B0606030504020204" pitchFamily="34" charset="0"/>
              </a:rPr>
              <a:t> </a:t>
            </a:r>
            <a:r>
              <a:rPr lang="en-US" altLang="pt-PT" sz="8000" dirty="0" err="1">
                <a:solidFill>
                  <a:schemeClr val="bg1"/>
                </a:solidFill>
                <a:latin typeface="Open Sans" panose="020B0606030504020204" pitchFamily="34" charset="0"/>
              </a:rPr>
              <a:t>tincidunt</a:t>
            </a:r>
            <a:endParaRPr lang="en-US" altLang="pt-PT" sz="8000" dirty="0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sp>
        <p:nvSpPr>
          <p:cNvPr id="2051" name="TextBox 7">
            <a:extLst>
              <a:ext uri="{FF2B5EF4-FFF2-40B4-BE49-F238E27FC236}">
                <a16:creationId xmlns:a16="http://schemas.microsoft.com/office/drawing/2014/main" id="{DBEE6EFA-EB7A-2332-BD2C-83024184E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0025" y="5741988"/>
            <a:ext cx="204025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pt-PT" sz="4200">
                <a:solidFill>
                  <a:schemeClr val="bg1"/>
                </a:solidFill>
                <a:latin typeface="Open Sans" panose="020B0606030504020204" pitchFamily="34" charset="0"/>
              </a:rPr>
              <a:t>Autores aqui</a:t>
            </a:r>
          </a:p>
        </p:txBody>
      </p:sp>
      <p:sp>
        <p:nvSpPr>
          <p:cNvPr id="2052" name="TextBox 8">
            <a:extLst>
              <a:ext uri="{FF2B5EF4-FFF2-40B4-BE49-F238E27FC236}">
                <a16:creationId xmlns:a16="http://schemas.microsoft.com/office/drawing/2014/main" id="{5E52E68F-087E-96DB-EFE1-EFE2CB56C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0025" y="7175500"/>
            <a:ext cx="20402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pt-PT" sz="2800">
                <a:solidFill>
                  <a:schemeClr val="bg1"/>
                </a:solidFill>
                <a:latin typeface="Open Sans" panose="020B0606030504020204" pitchFamily="34" charset="0"/>
              </a:rPr>
              <a:t>Instituições aqui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471C92D-41EE-6B22-874D-D12484CE584C}"/>
              </a:ext>
            </a:extLst>
          </p:cNvPr>
          <p:cNvSpPr/>
          <p:nvPr/>
        </p:nvSpPr>
        <p:spPr>
          <a:xfrm>
            <a:off x="1506538" y="8469313"/>
            <a:ext cx="14398625" cy="71993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Open San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7B21AC-7F09-1A0D-B2C2-59F6B96D4F5B}"/>
              </a:ext>
            </a:extLst>
          </p:cNvPr>
          <p:cNvSpPr/>
          <p:nvPr/>
        </p:nvSpPr>
        <p:spPr>
          <a:xfrm>
            <a:off x="16625888" y="8469313"/>
            <a:ext cx="14400212" cy="71993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Open San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173DA0-B13D-B778-4CE1-775783A9C4C3}"/>
              </a:ext>
            </a:extLst>
          </p:cNvPr>
          <p:cNvSpPr/>
          <p:nvPr/>
        </p:nvSpPr>
        <p:spPr>
          <a:xfrm>
            <a:off x="1506538" y="16390938"/>
            <a:ext cx="29519562" cy="180006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Open San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1AE2A3-7765-08EA-4F61-6BB26980B7AB}"/>
              </a:ext>
            </a:extLst>
          </p:cNvPr>
          <p:cNvSpPr/>
          <p:nvPr/>
        </p:nvSpPr>
        <p:spPr>
          <a:xfrm>
            <a:off x="1506538" y="35113913"/>
            <a:ext cx="29519562" cy="4319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Open San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8B798D-5A02-633A-1A12-B10C045F1045}"/>
              </a:ext>
            </a:extLst>
          </p:cNvPr>
          <p:cNvSpPr/>
          <p:nvPr/>
        </p:nvSpPr>
        <p:spPr>
          <a:xfrm>
            <a:off x="1506538" y="40157400"/>
            <a:ext cx="29519562" cy="18002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1602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Open Sans"/>
            </a:endParaRPr>
          </a:p>
        </p:txBody>
      </p:sp>
      <p:pic>
        <p:nvPicPr>
          <p:cNvPr id="2058" name="TextBox 15">
            <a:extLst>
              <a:ext uri="{FF2B5EF4-FFF2-40B4-BE49-F238E27FC236}">
                <a16:creationId xmlns:a16="http://schemas.microsoft.com/office/drawing/2014/main" id="{E3882EA7-F81F-06FA-5238-A989E7DF9A0C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8521700"/>
            <a:ext cx="141224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0AC9C4-AEAE-749F-0A01-048111C1015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62138" y="9685338"/>
            <a:ext cx="13681075" cy="0"/>
          </a:xfrm>
          <a:prstGeom prst="line">
            <a:avLst/>
          </a:prstGeom>
          <a:noFill/>
          <a:ln w="19050">
            <a:solidFill>
              <a:srgbClr val="BFBFB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2060" name="TextBox 21">
            <a:extLst>
              <a:ext uri="{FF2B5EF4-FFF2-40B4-BE49-F238E27FC236}">
                <a16:creationId xmlns:a16="http://schemas.microsoft.com/office/drawing/2014/main" id="{66B977DD-D964-C78F-F38A-1CF1A5BB357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0" y="8521700"/>
            <a:ext cx="141224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D4C86BF-0130-C4CC-63D9-48D09FFEC40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018000" y="9685338"/>
            <a:ext cx="13679488" cy="0"/>
          </a:xfrm>
          <a:prstGeom prst="line">
            <a:avLst/>
          </a:prstGeom>
          <a:noFill/>
          <a:ln w="19050">
            <a:solidFill>
              <a:srgbClr val="BFBFB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2062" name="TextBox 25">
            <a:extLst>
              <a:ext uri="{FF2B5EF4-FFF2-40B4-BE49-F238E27FC236}">
                <a16:creationId xmlns:a16="http://schemas.microsoft.com/office/drawing/2014/main" id="{489F9B07-32F7-4C52-4752-D320DA9769FB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16510000"/>
            <a:ext cx="14122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B7DF85D-F0E5-E6B5-90D2-391D902373A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62138" y="17686338"/>
            <a:ext cx="28800425" cy="0"/>
          </a:xfrm>
          <a:prstGeom prst="line">
            <a:avLst/>
          </a:prstGeom>
          <a:noFill/>
          <a:ln w="19050">
            <a:solidFill>
              <a:srgbClr val="BFBFB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2064" name="TextBox 29">
            <a:extLst>
              <a:ext uri="{FF2B5EF4-FFF2-40B4-BE49-F238E27FC236}">
                <a16:creationId xmlns:a16="http://schemas.microsoft.com/office/drawing/2014/main" id="{4445323C-91ED-BD7B-F655-0561B857CABF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35115500"/>
            <a:ext cx="141224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88A67B1-0AEE-161C-CAC8-9654E1E7BF3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62138" y="36282313"/>
            <a:ext cx="28800425" cy="0"/>
          </a:xfrm>
          <a:prstGeom prst="line">
            <a:avLst/>
          </a:prstGeom>
          <a:noFill/>
          <a:ln w="19050">
            <a:solidFill>
              <a:srgbClr val="BFBFB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2066" name="TextBox 34">
            <a:extLst>
              <a:ext uri="{FF2B5EF4-FFF2-40B4-BE49-F238E27FC236}">
                <a16:creationId xmlns:a16="http://schemas.microsoft.com/office/drawing/2014/main" id="{E8E1D124-EFBB-0D40-309E-437EFFF46C40}"/>
              </a:ext>
            </a:extLst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0297100"/>
            <a:ext cx="13944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7" name="TextBox 23">
            <a:extLst>
              <a:ext uri="{FF2B5EF4-FFF2-40B4-BE49-F238E27FC236}">
                <a16:creationId xmlns:a16="http://schemas.microsoft.com/office/drawing/2014/main" id="{379E7EF6-A12E-5A96-FFBA-53DCE1A69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9939338"/>
            <a:ext cx="13674725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Lorem ipsum dolor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Donec pulvinar tempus mi ac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 eros,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condimentum</a:t>
            </a:r>
            <a:r>
              <a:rPr lang="en-US" altLang="pt-PT" sz="2800" dirty="0">
                <a:latin typeface="Open Sans" panose="020B0606030504020204" pitchFamily="34" charset="0"/>
              </a:rPr>
              <a:t> id. In non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 vel </a:t>
            </a:r>
            <a:r>
              <a:rPr lang="en-US" altLang="pt-PT" sz="2800" dirty="0" err="1">
                <a:latin typeface="Open Sans" panose="020B0606030504020204" pitchFamily="34" charset="0"/>
              </a:rPr>
              <a:t>leo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dictum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mi.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. Mauris </a:t>
            </a:r>
            <a:r>
              <a:rPr lang="en-US" altLang="pt-PT" sz="2800" dirty="0" err="1">
                <a:latin typeface="Open Sans" panose="020B0606030504020204" pitchFamily="34" charset="0"/>
              </a:rPr>
              <a:t>ornare</a:t>
            </a:r>
            <a:r>
              <a:rPr lang="en-US" altLang="pt-PT" sz="2800" dirty="0">
                <a:latin typeface="Open Sans" panose="020B0606030504020204" pitchFamily="34" charset="0"/>
              </a:rPr>
              <a:t> pharetra lorem at </a:t>
            </a:r>
            <a:r>
              <a:rPr lang="en-US" altLang="pt-PT" sz="2800" dirty="0" err="1">
                <a:latin typeface="Open Sans" panose="020B0606030504020204" pitchFamily="34" charset="0"/>
              </a:rPr>
              <a:t>pellentesque</a:t>
            </a:r>
            <a:r>
              <a:rPr lang="en-US" altLang="pt-PT" sz="2800" dirty="0">
                <a:latin typeface="Open Sans" panose="020B0606030504020204" pitchFamily="34" charset="0"/>
              </a:rPr>
              <a:t>. Vestibulum tempus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. Morbi </a:t>
            </a:r>
            <a:r>
              <a:rPr lang="en-US" altLang="pt-PT" sz="2800" dirty="0" err="1">
                <a:latin typeface="Open Sans" panose="020B0606030504020204" pitchFamily="34" charset="0"/>
              </a:rPr>
              <a:t>ornare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suscipit</a:t>
            </a:r>
            <a:r>
              <a:rPr lang="en-US" altLang="pt-PT" sz="2800" dirty="0">
                <a:latin typeface="Open Sans" panose="020B0606030504020204" pitchFamily="34" charset="0"/>
              </a:rPr>
              <a:t> lorem,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risus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Nulla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nisl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. Morbi at </a:t>
            </a:r>
            <a:r>
              <a:rPr lang="en-US" altLang="pt-PT" sz="2800" dirty="0" err="1">
                <a:latin typeface="Open Sans" panose="020B0606030504020204" pitchFamily="34" charset="0"/>
              </a:rPr>
              <a:t>mollis</a:t>
            </a:r>
            <a:r>
              <a:rPr lang="en-US" altLang="pt-PT" sz="2800" dirty="0">
                <a:latin typeface="Open Sans" panose="020B0606030504020204" pitchFamily="34" charset="0"/>
              </a:rPr>
              <a:t> ex,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mauris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Curabitur</a:t>
            </a:r>
            <a:r>
              <a:rPr lang="en-US" altLang="pt-PT" sz="2800" dirty="0">
                <a:latin typeface="Open Sans" panose="020B0606030504020204" pitchFamily="34" charset="0"/>
              </a:rPr>
              <a:t> vel auctor ante,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nunc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Nullam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 diam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auctor.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ligula lacinia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Sed convallis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dolor. Lorem ipsum dolor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Pellentesque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vitae,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ex. Morbi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eros dui, nec </a:t>
            </a:r>
            <a:r>
              <a:rPr lang="en-US" altLang="pt-PT" sz="2800" dirty="0" err="1">
                <a:latin typeface="Open Sans" panose="020B0606030504020204" pitchFamily="34" charset="0"/>
              </a:rPr>
              <a:t>tristique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leo</a:t>
            </a:r>
            <a:r>
              <a:rPr lang="en-US" altLang="pt-PT" sz="2800" dirty="0">
                <a:latin typeface="Open Sans" panose="020B0606030504020204" pitchFamily="34" charset="0"/>
              </a:rPr>
              <a:t> cursus at. </a:t>
            </a:r>
          </a:p>
          <a:p>
            <a:pPr algn="just" eaLnBrk="1" hangingPunct="1"/>
            <a:endParaRPr lang="en-US" altLang="pt-PT" sz="2800" dirty="0">
              <a:latin typeface="Open Sans" panose="020B0606030504020204" pitchFamily="34" charset="0"/>
            </a:endParaRPr>
          </a:p>
        </p:txBody>
      </p:sp>
      <p:sp>
        <p:nvSpPr>
          <p:cNvPr id="2068" name="TextBox 24">
            <a:extLst>
              <a:ext uri="{FF2B5EF4-FFF2-40B4-BE49-F238E27FC236}">
                <a16:creationId xmlns:a16="http://schemas.microsoft.com/office/drawing/2014/main" id="{44D57513-616E-79D1-539F-83A0ABC1B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24350" y="9939338"/>
            <a:ext cx="1367313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Lorem ipsum dolor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Donec pulvinar tempus mi ac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 eros,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condimentum</a:t>
            </a:r>
            <a:r>
              <a:rPr lang="en-US" altLang="pt-PT" sz="2800" dirty="0">
                <a:latin typeface="Open Sans" panose="020B0606030504020204" pitchFamily="34" charset="0"/>
              </a:rPr>
              <a:t> id. In non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 vel </a:t>
            </a:r>
            <a:r>
              <a:rPr lang="en-US" altLang="pt-PT" sz="2800" dirty="0" err="1">
                <a:latin typeface="Open Sans" panose="020B0606030504020204" pitchFamily="34" charset="0"/>
              </a:rPr>
              <a:t>leo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dictum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mi.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. Mauris </a:t>
            </a:r>
            <a:r>
              <a:rPr lang="en-US" altLang="pt-PT" sz="2800" dirty="0" err="1">
                <a:latin typeface="Open Sans" panose="020B0606030504020204" pitchFamily="34" charset="0"/>
              </a:rPr>
              <a:t>ornare</a:t>
            </a:r>
            <a:r>
              <a:rPr lang="en-US" altLang="pt-PT" sz="2800" dirty="0">
                <a:latin typeface="Open Sans" panose="020B0606030504020204" pitchFamily="34" charset="0"/>
              </a:rPr>
              <a:t> pharetra lorem at </a:t>
            </a:r>
            <a:r>
              <a:rPr lang="en-US" altLang="pt-PT" sz="2800" dirty="0" err="1">
                <a:latin typeface="Open Sans" panose="020B0606030504020204" pitchFamily="34" charset="0"/>
              </a:rPr>
              <a:t>pellentesque</a:t>
            </a:r>
            <a:r>
              <a:rPr lang="en-US" altLang="pt-PT" sz="2800" dirty="0">
                <a:latin typeface="Open Sans" panose="020B0606030504020204" pitchFamily="34" charset="0"/>
              </a:rPr>
              <a:t>. Vestibulum tempus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. Morbi </a:t>
            </a:r>
            <a:r>
              <a:rPr lang="en-US" altLang="pt-PT" sz="2800" dirty="0" err="1">
                <a:latin typeface="Open Sans" panose="020B0606030504020204" pitchFamily="34" charset="0"/>
              </a:rPr>
              <a:t>ornare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suscipit</a:t>
            </a:r>
            <a:r>
              <a:rPr lang="en-US" altLang="pt-PT" sz="2800" dirty="0">
                <a:latin typeface="Open Sans" panose="020B0606030504020204" pitchFamily="34" charset="0"/>
              </a:rPr>
              <a:t> lorem,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risus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Nulla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nisl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. Morbi at </a:t>
            </a:r>
            <a:r>
              <a:rPr lang="en-US" altLang="pt-PT" sz="2800" dirty="0" err="1">
                <a:latin typeface="Open Sans" panose="020B0606030504020204" pitchFamily="34" charset="0"/>
              </a:rPr>
              <a:t>mollis</a:t>
            </a:r>
            <a:r>
              <a:rPr lang="en-US" altLang="pt-PT" sz="2800" dirty="0">
                <a:latin typeface="Open Sans" panose="020B0606030504020204" pitchFamily="34" charset="0"/>
              </a:rPr>
              <a:t> ex,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mauris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Curabitur</a:t>
            </a:r>
            <a:r>
              <a:rPr lang="en-US" altLang="pt-PT" sz="2800" dirty="0">
                <a:latin typeface="Open Sans" panose="020B0606030504020204" pitchFamily="34" charset="0"/>
              </a:rPr>
              <a:t> vel auctor ante,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nunc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Nullam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 diam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auctor.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ligula lacinia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</p:txBody>
      </p:sp>
      <p:sp>
        <p:nvSpPr>
          <p:cNvPr id="2069" name="TextBox 27">
            <a:extLst>
              <a:ext uri="{FF2B5EF4-FFF2-40B4-BE49-F238E27FC236}">
                <a16:creationId xmlns:a16="http://schemas.microsoft.com/office/drawing/2014/main" id="{572B4885-7E81-B580-AB53-ABA5051E2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17983200"/>
            <a:ext cx="13674725" cy="15173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Lorem ipsum dolor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ullamcorper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. Sed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hendrerit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ullamcorper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, id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mattis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felis</a:t>
            </a:r>
            <a:r>
              <a:rPr lang="en-US" altLang="pt-PT" sz="2800" dirty="0">
                <a:latin typeface="Open Sans" panose="020B0606030504020204" pitchFamily="34" charset="0"/>
              </a:rPr>
              <a:t> vel porta </a:t>
            </a:r>
            <a:r>
              <a:rPr lang="en-US" altLang="pt-PT" sz="2800" dirty="0" err="1">
                <a:latin typeface="Open Sans" panose="020B0606030504020204" pitchFamily="34" charset="0"/>
              </a:rPr>
              <a:t>sagittis</a:t>
            </a:r>
            <a:r>
              <a:rPr lang="en-US" altLang="pt-PT" sz="2800" dirty="0">
                <a:latin typeface="Open Sans" panose="020B0606030504020204" pitchFamily="34" charset="0"/>
              </a:rPr>
              <a:t>. Mauris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porta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. Donec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ipsum,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ac auctor nec,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nibh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fringilla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Nam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, nec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id. Donec ac porta magna.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viverra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 nec pulvinar. Donec et </a:t>
            </a:r>
            <a:r>
              <a:rPr lang="en-US" altLang="pt-PT" sz="2800" dirty="0" err="1">
                <a:latin typeface="Open Sans" panose="020B0606030504020204" pitchFamily="34" charset="0"/>
              </a:rPr>
              <a:t>suscipit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ex. In </a:t>
            </a:r>
            <a:r>
              <a:rPr lang="en-US" altLang="pt-PT" sz="2800" dirty="0" err="1">
                <a:latin typeface="Open Sans" panose="020B0606030504020204" pitchFamily="34" charset="0"/>
              </a:rPr>
              <a:t>molestie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magna, sed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vel. Class </a:t>
            </a:r>
            <a:r>
              <a:rPr lang="en-US" altLang="pt-PT" sz="2800" dirty="0" err="1">
                <a:latin typeface="Open Sans" panose="020B0606030504020204" pitchFamily="34" charset="0"/>
              </a:rPr>
              <a:t>aptent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taciti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sociosqu</a:t>
            </a:r>
            <a:r>
              <a:rPr lang="en-US" altLang="pt-PT" sz="2800" dirty="0">
                <a:latin typeface="Open Sans" panose="020B0606030504020204" pitchFamily="34" charset="0"/>
              </a:rPr>
              <a:t> ad </a:t>
            </a:r>
            <a:r>
              <a:rPr lang="en-US" altLang="pt-PT" sz="2800" dirty="0" err="1">
                <a:latin typeface="Open Sans" panose="020B0606030504020204" pitchFamily="34" charset="0"/>
              </a:rPr>
              <a:t>litora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torquent</a:t>
            </a:r>
            <a:r>
              <a:rPr lang="en-US" altLang="pt-PT" sz="2800" dirty="0">
                <a:latin typeface="Open Sans" panose="020B0606030504020204" pitchFamily="34" charset="0"/>
              </a:rPr>
              <a:t> per </a:t>
            </a:r>
            <a:r>
              <a:rPr lang="en-US" altLang="pt-PT" sz="2800" dirty="0" err="1">
                <a:latin typeface="Open Sans" panose="020B0606030504020204" pitchFamily="34" charset="0"/>
              </a:rPr>
              <a:t>conubia</a:t>
            </a:r>
            <a:r>
              <a:rPr lang="en-US" altLang="pt-PT" sz="2800" dirty="0">
                <a:latin typeface="Open Sans" panose="020B0606030504020204" pitchFamily="34" charset="0"/>
              </a:rPr>
              <a:t> nostra, per </a:t>
            </a:r>
            <a:r>
              <a:rPr lang="en-US" altLang="pt-PT" sz="2800" dirty="0" err="1">
                <a:latin typeface="Open Sans" panose="020B0606030504020204" pitchFamily="34" charset="0"/>
              </a:rPr>
              <a:t>inceptos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himenaeos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Vivamus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 non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viverra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 id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faucibus</a:t>
            </a:r>
            <a:r>
              <a:rPr lang="en-US" altLang="pt-PT" sz="2800" dirty="0">
                <a:latin typeface="Open Sans" panose="020B0606030504020204" pitchFamily="34" charset="0"/>
              </a:rPr>
              <a:t> non ligula et semper.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Proin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ultricies</a:t>
            </a:r>
            <a:r>
              <a:rPr lang="en-US" altLang="pt-PT" sz="2800" dirty="0">
                <a:latin typeface="Open Sans" panose="020B0606030504020204" pitchFamily="34" charset="0"/>
              </a:rPr>
              <a:t> nisi vel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Nam magna diam, porta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et,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a ex. Donec fermentum ligula nec </a:t>
            </a:r>
            <a:r>
              <a:rPr lang="en-US" altLang="pt-PT" sz="2800" dirty="0" err="1">
                <a:latin typeface="Open Sans" panose="020B0606030504020204" pitchFamily="34" charset="0"/>
              </a:rPr>
              <a:t>imperdiet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. Cras non libero id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Nam vel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. Duis dictum dolor et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posuere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Duis ac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dolor. In tempus at ipsum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porta convallis. Donec mi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sed,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nec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tristique</a:t>
            </a:r>
            <a:r>
              <a:rPr lang="en-US" altLang="pt-PT" sz="2800" dirty="0">
                <a:latin typeface="Open Sans" panose="020B0606030504020204" pitchFamily="34" charset="0"/>
              </a:rPr>
              <a:t> vestibulum. Morbi dolor dui,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vitae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in, pharetra nec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tempor</a:t>
            </a:r>
            <a:r>
              <a:rPr lang="en-US" altLang="pt-PT" sz="2800" dirty="0">
                <a:latin typeface="Open Sans" panose="020B0606030504020204" pitchFamily="34" charset="0"/>
              </a:rPr>
              <a:t> ante et magna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 porta.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scelerisque</a:t>
            </a:r>
            <a:r>
              <a:rPr lang="en-US" altLang="pt-PT" sz="2800" dirty="0">
                <a:latin typeface="Open Sans" panose="020B0606030504020204" pitchFamily="34" charset="0"/>
              </a:rPr>
              <a:t> convallis mi, non maximus ipsum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. Integer vel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in lorem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eros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ipsum lorem,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auctor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Fusce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venenatis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odio</a:t>
            </a:r>
            <a:r>
              <a:rPr lang="en-US" altLang="pt-PT" sz="2800" dirty="0">
                <a:latin typeface="Open Sans" panose="020B0606030504020204" pitchFamily="34" charset="0"/>
              </a:rPr>
              <a:t> magna, nec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sagittis</a:t>
            </a:r>
            <a:r>
              <a:rPr lang="en-US" altLang="pt-PT" sz="2800" dirty="0">
                <a:latin typeface="Open Sans" panose="020B0606030504020204" pitchFamily="34" charset="0"/>
              </a:rPr>
              <a:t> vitae.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nisi sed </a:t>
            </a:r>
            <a:r>
              <a:rPr lang="en-US" altLang="pt-PT" sz="2800" dirty="0" err="1">
                <a:latin typeface="Open Sans" panose="020B0606030504020204" pitchFamily="34" charset="0"/>
              </a:rPr>
              <a:t>augue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vehicula</a:t>
            </a:r>
            <a:r>
              <a:rPr lang="en-US" altLang="pt-PT" sz="2800" dirty="0">
                <a:latin typeface="Open Sans" panose="020B0606030504020204" pitchFamily="34" charset="0"/>
              </a:rPr>
              <a:t>, vel cursus mi tempus. </a:t>
            </a:r>
            <a:r>
              <a:rPr lang="en-US" altLang="pt-PT" sz="2800" dirty="0" err="1">
                <a:latin typeface="Open Sans" panose="020B0606030504020204" pitchFamily="34" charset="0"/>
              </a:rPr>
              <a:t>Nullam</a:t>
            </a:r>
            <a:r>
              <a:rPr lang="en-US" altLang="pt-PT" sz="2800" dirty="0">
                <a:latin typeface="Open Sans" panose="020B0606030504020204" pitchFamily="34" charset="0"/>
              </a:rPr>
              <a:t> vestibulum ac </a:t>
            </a:r>
            <a:r>
              <a:rPr lang="en-US" altLang="pt-PT" sz="2800" dirty="0" err="1">
                <a:latin typeface="Open Sans" panose="020B0606030504020204" pitchFamily="34" charset="0"/>
              </a:rPr>
              <a:t>sem</a:t>
            </a:r>
            <a:r>
              <a:rPr lang="en-US" altLang="pt-PT" sz="2800" dirty="0">
                <a:latin typeface="Open Sans" panose="020B0606030504020204" pitchFamily="34" charset="0"/>
              </a:rPr>
              <a:t> vel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laoreet</a:t>
            </a:r>
            <a:r>
              <a:rPr lang="en-US" altLang="pt-PT" sz="2800" dirty="0">
                <a:latin typeface="Open Sans" panose="020B0606030504020204" pitchFamily="34" charset="0"/>
              </a:rPr>
              <a:t>,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cursus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pulvinar </a:t>
            </a:r>
            <a:r>
              <a:rPr lang="en-US" altLang="pt-PT" sz="2800" dirty="0" err="1">
                <a:latin typeface="Open Sans" panose="020B0606030504020204" pitchFamily="34" charset="0"/>
              </a:rPr>
              <a:t>turpis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venenatis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sem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potenti</a:t>
            </a:r>
            <a:r>
              <a:rPr lang="en-US" altLang="pt-PT" sz="2800" dirty="0">
                <a:latin typeface="Open Sans" panose="020B0606030504020204" pitchFamily="34" charset="0"/>
              </a:rPr>
              <a:t>., </a:t>
            </a:r>
            <a:r>
              <a:rPr lang="en-US" altLang="pt-PT" sz="2800" dirty="0" err="1">
                <a:latin typeface="Open Sans" panose="020B0606030504020204" pitchFamily="34" charset="0"/>
              </a:rPr>
              <a:t>neque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velit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risus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nisi </a:t>
            </a:r>
            <a:r>
              <a:rPr lang="en-US" altLang="pt-PT" sz="2800" dirty="0" err="1">
                <a:latin typeface="Open Sans" panose="020B0606030504020204" pitchFamily="34" charset="0"/>
              </a:rPr>
              <a:t>neque</a:t>
            </a:r>
            <a:r>
              <a:rPr lang="en-US" altLang="pt-PT" sz="2800" dirty="0">
                <a:latin typeface="Open Sans" panose="020B0606030504020204" pitchFamily="34" charset="0"/>
              </a:rPr>
              <a:t> et lorem. Sed cursus nec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. Donec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, vitae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 ex </a:t>
            </a:r>
            <a:r>
              <a:rPr lang="en-US" altLang="pt-PT" sz="2800" dirty="0" err="1">
                <a:latin typeface="Open Sans" panose="020B0606030504020204" pitchFamily="34" charset="0"/>
              </a:rPr>
              <a:t>iaculis</a:t>
            </a:r>
            <a:r>
              <a:rPr lang="en-US" altLang="pt-PT" sz="2800" dirty="0">
                <a:latin typeface="Open Sans" panose="020B0606030504020204" pitchFamily="34" charset="0"/>
              </a:rPr>
              <a:t> non.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</a:p>
        </p:txBody>
      </p:sp>
      <p:sp>
        <p:nvSpPr>
          <p:cNvPr id="2070" name="TextBox 28">
            <a:extLst>
              <a:ext uri="{FF2B5EF4-FFF2-40B4-BE49-F238E27FC236}">
                <a16:creationId xmlns:a16="http://schemas.microsoft.com/office/drawing/2014/main" id="{5FEC22DF-D8E9-6B82-99E6-FE0E37217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18000" y="17983200"/>
            <a:ext cx="13673138" cy="15173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adipiscing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ullamcorper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. Sed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sollicitudin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finibus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hendrerit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ullamcorper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, id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mattis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felis</a:t>
            </a:r>
            <a:r>
              <a:rPr lang="en-US" altLang="pt-PT" sz="2800" dirty="0">
                <a:latin typeface="Open Sans" panose="020B0606030504020204" pitchFamily="34" charset="0"/>
              </a:rPr>
              <a:t> vel porta </a:t>
            </a:r>
            <a:r>
              <a:rPr lang="en-US" altLang="pt-PT" sz="2800" dirty="0" err="1">
                <a:latin typeface="Open Sans" panose="020B0606030504020204" pitchFamily="34" charset="0"/>
              </a:rPr>
              <a:t>sagittis</a:t>
            </a:r>
            <a:r>
              <a:rPr lang="en-US" altLang="pt-PT" sz="2800" dirty="0">
                <a:latin typeface="Open Sans" panose="020B0606030504020204" pitchFamily="34" charset="0"/>
              </a:rPr>
              <a:t>. Mauris </a:t>
            </a:r>
            <a:r>
              <a:rPr lang="en-US" altLang="pt-PT" sz="2800" dirty="0" err="1">
                <a:latin typeface="Open Sans" panose="020B0606030504020204" pitchFamily="34" charset="0"/>
              </a:rPr>
              <a:t>vulputate</a:t>
            </a:r>
            <a:r>
              <a:rPr lang="en-US" altLang="pt-PT" sz="2800" dirty="0">
                <a:latin typeface="Open Sans" panose="020B0606030504020204" pitchFamily="34" charset="0"/>
              </a:rPr>
              <a:t> porta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. Donec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ipsum,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ac auctor nec,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nibh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fringilla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Nam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, nec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id. Donec ac porta magna.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viverra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 nec pulvinar. Donec et </a:t>
            </a:r>
            <a:r>
              <a:rPr lang="en-US" altLang="pt-PT" sz="2800" dirty="0" err="1">
                <a:latin typeface="Open Sans" panose="020B0606030504020204" pitchFamily="34" charset="0"/>
              </a:rPr>
              <a:t>suscipit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ex. In </a:t>
            </a:r>
            <a:r>
              <a:rPr lang="en-US" altLang="pt-PT" sz="2800" dirty="0" err="1">
                <a:latin typeface="Open Sans" panose="020B0606030504020204" pitchFamily="34" charset="0"/>
              </a:rPr>
              <a:t>molestie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magna, sed </a:t>
            </a:r>
            <a:r>
              <a:rPr lang="en-US" altLang="pt-PT" sz="2800" dirty="0" err="1">
                <a:latin typeface="Open Sans" panose="020B0606030504020204" pitchFamily="34" charset="0"/>
              </a:rPr>
              <a:t>consectetur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vel. Class </a:t>
            </a:r>
            <a:r>
              <a:rPr lang="en-US" altLang="pt-PT" sz="2800" dirty="0" err="1">
                <a:latin typeface="Open Sans" panose="020B0606030504020204" pitchFamily="34" charset="0"/>
              </a:rPr>
              <a:t>aptent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taciti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sociosqu</a:t>
            </a:r>
            <a:r>
              <a:rPr lang="en-US" altLang="pt-PT" sz="2800" dirty="0">
                <a:latin typeface="Open Sans" panose="020B0606030504020204" pitchFamily="34" charset="0"/>
              </a:rPr>
              <a:t> ad </a:t>
            </a:r>
            <a:r>
              <a:rPr lang="en-US" altLang="pt-PT" sz="2800" dirty="0" err="1">
                <a:latin typeface="Open Sans" panose="020B0606030504020204" pitchFamily="34" charset="0"/>
              </a:rPr>
              <a:t>litora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torquent</a:t>
            </a:r>
            <a:r>
              <a:rPr lang="en-US" altLang="pt-PT" sz="2800" dirty="0">
                <a:latin typeface="Open Sans" panose="020B0606030504020204" pitchFamily="34" charset="0"/>
              </a:rPr>
              <a:t> per </a:t>
            </a:r>
            <a:r>
              <a:rPr lang="en-US" altLang="pt-PT" sz="2800" dirty="0" err="1">
                <a:latin typeface="Open Sans" panose="020B0606030504020204" pitchFamily="34" charset="0"/>
              </a:rPr>
              <a:t>conubia</a:t>
            </a:r>
            <a:r>
              <a:rPr lang="en-US" altLang="pt-PT" sz="2800" dirty="0">
                <a:latin typeface="Open Sans" panose="020B0606030504020204" pitchFamily="34" charset="0"/>
              </a:rPr>
              <a:t> nostra, per </a:t>
            </a:r>
            <a:r>
              <a:rPr lang="en-US" altLang="pt-PT" sz="2800" dirty="0" err="1">
                <a:latin typeface="Open Sans" panose="020B0606030504020204" pitchFamily="34" charset="0"/>
              </a:rPr>
              <a:t>inceptos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himenaeos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Vivamus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 non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viverra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 id </a:t>
            </a:r>
            <a:r>
              <a:rPr lang="en-US" altLang="pt-PT" sz="2800" dirty="0" err="1">
                <a:latin typeface="Open Sans" panose="020B0606030504020204" pitchFamily="34" charset="0"/>
              </a:rPr>
              <a:t>elementum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>
                <a:latin typeface="Open Sans" panose="020B0606030504020204" pitchFamily="34" charset="0"/>
              </a:rPr>
              <a:t>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faucibus</a:t>
            </a:r>
            <a:r>
              <a:rPr lang="en-US" altLang="pt-PT" sz="2800" dirty="0">
                <a:latin typeface="Open Sans" panose="020B0606030504020204" pitchFamily="34" charset="0"/>
              </a:rPr>
              <a:t> non ligula et semper.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Proin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ultricies</a:t>
            </a:r>
            <a:r>
              <a:rPr lang="en-US" altLang="pt-PT" sz="2800" dirty="0">
                <a:latin typeface="Open Sans" panose="020B0606030504020204" pitchFamily="34" charset="0"/>
              </a:rPr>
              <a:t> nisi vel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Nam magna diam, porta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et,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a ex. Donec fermentum ligula nec </a:t>
            </a:r>
            <a:r>
              <a:rPr lang="en-US" altLang="pt-PT" sz="2800" dirty="0" err="1">
                <a:latin typeface="Open Sans" panose="020B0606030504020204" pitchFamily="34" charset="0"/>
              </a:rPr>
              <a:t>imperdiet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. Cras non libero id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Nam vel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. Duis dictum dolor et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posuere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Duis ac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dolor. In tempus at ipsum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porta convallis. Donec mi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sed,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nec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tristique</a:t>
            </a:r>
            <a:r>
              <a:rPr lang="en-US" altLang="pt-PT" sz="2800" dirty="0">
                <a:latin typeface="Open Sans" panose="020B0606030504020204" pitchFamily="34" charset="0"/>
              </a:rPr>
              <a:t> vestibulum. Morbi dolor dui,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vitae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in, pharetra nec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tempor</a:t>
            </a:r>
            <a:r>
              <a:rPr lang="en-US" altLang="pt-PT" sz="2800" dirty="0">
                <a:latin typeface="Open Sans" panose="020B0606030504020204" pitchFamily="34" charset="0"/>
              </a:rPr>
              <a:t> ante et magna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 porta.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scelerisque</a:t>
            </a:r>
            <a:r>
              <a:rPr lang="en-US" altLang="pt-PT" sz="2800" dirty="0">
                <a:latin typeface="Open Sans" panose="020B0606030504020204" pitchFamily="34" charset="0"/>
              </a:rPr>
              <a:t> convallis mi, non maximus ipsum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. Integer vel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in lorem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eros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ipsum lorem,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auctor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Fusce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venenatis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odio</a:t>
            </a:r>
            <a:r>
              <a:rPr lang="en-US" altLang="pt-PT" sz="2800" dirty="0">
                <a:latin typeface="Open Sans" panose="020B0606030504020204" pitchFamily="34" charset="0"/>
              </a:rPr>
              <a:t> magna, nec </a:t>
            </a:r>
            <a:r>
              <a:rPr lang="en-US" altLang="pt-PT" sz="2800" dirty="0" err="1">
                <a:latin typeface="Open Sans" panose="020B0606030504020204" pitchFamily="34" charset="0"/>
              </a:rPr>
              <a:t>interdum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sagittis</a:t>
            </a:r>
            <a:r>
              <a:rPr lang="en-US" altLang="pt-PT" sz="2800" dirty="0">
                <a:latin typeface="Open Sans" panose="020B0606030504020204" pitchFamily="34" charset="0"/>
              </a:rPr>
              <a:t> vitae.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nisi sed </a:t>
            </a:r>
            <a:r>
              <a:rPr lang="en-US" altLang="pt-PT" sz="2800" dirty="0" err="1">
                <a:latin typeface="Open Sans" panose="020B0606030504020204" pitchFamily="34" charset="0"/>
              </a:rPr>
              <a:t>augue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vehicula</a:t>
            </a:r>
            <a:r>
              <a:rPr lang="en-US" altLang="pt-PT" sz="2800" dirty="0">
                <a:latin typeface="Open Sans" panose="020B0606030504020204" pitchFamily="34" charset="0"/>
              </a:rPr>
              <a:t>, vel cursus mi tempus. </a:t>
            </a:r>
            <a:r>
              <a:rPr lang="en-US" altLang="pt-PT" sz="2800" dirty="0" err="1">
                <a:latin typeface="Open Sans" panose="020B0606030504020204" pitchFamily="34" charset="0"/>
              </a:rPr>
              <a:t>Nullam</a:t>
            </a:r>
            <a:r>
              <a:rPr lang="en-US" altLang="pt-PT" sz="2800" dirty="0">
                <a:latin typeface="Open Sans" panose="020B0606030504020204" pitchFamily="34" charset="0"/>
              </a:rPr>
              <a:t> vestibulum ac </a:t>
            </a:r>
            <a:r>
              <a:rPr lang="en-US" altLang="pt-PT" sz="2800" dirty="0" err="1">
                <a:latin typeface="Open Sans" panose="020B0606030504020204" pitchFamily="34" charset="0"/>
              </a:rPr>
              <a:t>sem</a:t>
            </a:r>
            <a:r>
              <a:rPr lang="en-US" altLang="pt-PT" sz="2800" dirty="0">
                <a:latin typeface="Open Sans" panose="020B0606030504020204" pitchFamily="34" charset="0"/>
              </a:rPr>
              <a:t> vel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. Integer </a:t>
            </a:r>
            <a:r>
              <a:rPr lang="en-US" altLang="pt-PT" sz="2800" dirty="0" err="1">
                <a:latin typeface="Open Sans" panose="020B0606030504020204" pitchFamily="34" charset="0"/>
              </a:rPr>
              <a:t>efficitur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laoreet</a:t>
            </a:r>
            <a:r>
              <a:rPr lang="en-US" altLang="pt-PT" sz="2800" dirty="0">
                <a:latin typeface="Open Sans" panose="020B0606030504020204" pitchFamily="34" charset="0"/>
              </a:rPr>
              <a:t>,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elit</a:t>
            </a:r>
            <a:r>
              <a:rPr lang="en-US" altLang="pt-PT" sz="2800" dirty="0">
                <a:latin typeface="Open Sans" panose="020B0606030504020204" pitchFamily="34" charset="0"/>
              </a:rPr>
              <a:t> cursus </a:t>
            </a:r>
            <a:r>
              <a:rPr lang="en-US" altLang="pt-PT" sz="2800" dirty="0" err="1">
                <a:latin typeface="Open Sans" panose="020B0606030504020204" pitchFamily="34" charset="0"/>
              </a:rPr>
              <a:t>justo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pulvinar </a:t>
            </a:r>
            <a:r>
              <a:rPr lang="en-US" altLang="pt-PT" sz="2800" dirty="0" err="1">
                <a:latin typeface="Open Sans" panose="020B0606030504020204" pitchFamily="34" charset="0"/>
              </a:rPr>
              <a:t>turpis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in </a:t>
            </a:r>
            <a:r>
              <a:rPr lang="en-US" altLang="pt-PT" sz="2800" dirty="0" err="1">
                <a:latin typeface="Open Sans" panose="020B0606030504020204" pitchFamily="34" charset="0"/>
              </a:rPr>
              <a:t>orci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venenatis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sem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potenti</a:t>
            </a:r>
            <a:r>
              <a:rPr lang="en-US" altLang="pt-PT" sz="2800" dirty="0">
                <a:latin typeface="Open Sans" panose="020B0606030504020204" pitchFamily="34" charset="0"/>
              </a:rPr>
              <a:t>., </a:t>
            </a:r>
            <a:r>
              <a:rPr lang="en-US" altLang="pt-PT" sz="2800" dirty="0" err="1">
                <a:latin typeface="Open Sans" panose="020B0606030504020204" pitchFamily="34" charset="0"/>
              </a:rPr>
              <a:t>neque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velit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risus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nisi </a:t>
            </a:r>
            <a:r>
              <a:rPr lang="en-US" altLang="pt-PT" sz="2800" dirty="0" err="1">
                <a:latin typeface="Open Sans" panose="020B0606030504020204" pitchFamily="34" charset="0"/>
              </a:rPr>
              <a:t>neque</a:t>
            </a:r>
            <a:r>
              <a:rPr lang="en-US" altLang="pt-PT" sz="2800" dirty="0">
                <a:latin typeface="Open Sans" panose="020B0606030504020204" pitchFamily="34" charset="0"/>
              </a:rPr>
              <a:t> et lorem. Sed cursus nec ligula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aliquet</a:t>
            </a:r>
            <a:r>
              <a:rPr lang="en-US" altLang="pt-PT" sz="2800" dirty="0">
                <a:latin typeface="Open Sans" panose="020B0606030504020204" pitchFamily="34" charset="0"/>
              </a:rPr>
              <a:t>. Donec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, vitae </a:t>
            </a:r>
            <a:r>
              <a:rPr lang="en-US" altLang="pt-PT" sz="2800" dirty="0" err="1">
                <a:latin typeface="Open Sans" panose="020B0606030504020204" pitchFamily="34" charset="0"/>
              </a:rPr>
              <a:t>accumsan</a:t>
            </a:r>
            <a:r>
              <a:rPr lang="en-US" altLang="pt-PT" sz="2800" dirty="0">
                <a:latin typeface="Open Sans" panose="020B0606030504020204" pitchFamily="34" charset="0"/>
              </a:rPr>
              <a:t> ex </a:t>
            </a:r>
            <a:r>
              <a:rPr lang="en-US" altLang="pt-PT" sz="2800" dirty="0" err="1">
                <a:latin typeface="Open Sans" panose="020B0606030504020204" pitchFamily="34" charset="0"/>
              </a:rPr>
              <a:t>iaculis</a:t>
            </a:r>
            <a:r>
              <a:rPr lang="en-US" altLang="pt-PT" sz="2800" dirty="0">
                <a:latin typeface="Open Sans" panose="020B0606030504020204" pitchFamily="34" charset="0"/>
              </a:rPr>
              <a:t> non.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erat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algn="just" eaLnBrk="1" hangingPunct="1"/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</a:p>
        </p:txBody>
      </p:sp>
      <p:sp>
        <p:nvSpPr>
          <p:cNvPr id="2071" name="TextBox 31">
            <a:extLst>
              <a:ext uri="{FF2B5EF4-FFF2-40B4-BE49-F238E27FC236}">
                <a16:creationId xmlns:a16="http://schemas.microsoft.com/office/drawing/2014/main" id="{4D017E0C-EF14-9DC7-CF03-E216A08A9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36579175"/>
            <a:ext cx="2880042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2159000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pt-PT" sz="2800" dirty="0">
                <a:latin typeface="Open Sans" panose="020B0606030504020204" pitchFamily="34" charset="0"/>
              </a:rPr>
              <a:t>Maecenas </a:t>
            </a:r>
            <a:r>
              <a:rPr lang="en-US" altLang="pt-PT" sz="2800" dirty="0" err="1">
                <a:latin typeface="Open Sans" panose="020B0606030504020204" pitchFamily="34" charset="0"/>
              </a:rPr>
              <a:t>faucibus</a:t>
            </a:r>
            <a:r>
              <a:rPr lang="en-US" altLang="pt-PT" sz="2800" dirty="0">
                <a:latin typeface="Open Sans" panose="020B0606030504020204" pitchFamily="34" charset="0"/>
              </a:rPr>
              <a:t> non ligula et semper. </a:t>
            </a:r>
            <a:r>
              <a:rPr lang="en-US" altLang="pt-PT" sz="2800" dirty="0" err="1">
                <a:latin typeface="Open Sans" panose="020B0606030504020204" pitchFamily="34" charset="0"/>
              </a:rPr>
              <a:t>Praesent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semper </a:t>
            </a:r>
            <a:r>
              <a:rPr lang="en-US" altLang="pt-PT" sz="2800" dirty="0" err="1">
                <a:latin typeface="Open Sans" panose="020B0606030504020204" pitchFamily="34" charset="0"/>
              </a:rPr>
              <a:t>dignissim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. Proin </a:t>
            </a:r>
            <a:r>
              <a:rPr lang="en-US" altLang="pt-PT" sz="2800" dirty="0" err="1">
                <a:latin typeface="Open Sans" panose="020B0606030504020204" pitchFamily="34" charset="0"/>
              </a:rPr>
              <a:t>volutpat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ultricies</a:t>
            </a:r>
            <a:r>
              <a:rPr lang="en-US" altLang="pt-PT" sz="2800" dirty="0">
                <a:latin typeface="Open Sans" panose="020B0606030504020204" pitchFamily="34" charset="0"/>
              </a:rPr>
              <a:t> nisi vel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Nam magna diam, porta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et, </a:t>
            </a:r>
            <a:r>
              <a:rPr lang="en-US" altLang="pt-PT" sz="2800" dirty="0" err="1">
                <a:latin typeface="Open Sans" panose="020B0606030504020204" pitchFamily="34" charset="0"/>
              </a:rPr>
              <a:t>facilisis</a:t>
            </a:r>
            <a:r>
              <a:rPr lang="en-US" altLang="pt-PT" sz="2800" dirty="0">
                <a:latin typeface="Open Sans" panose="020B0606030504020204" pitchFamily="34" charset="0"/>
              </a:rPr>
              <a:t> a ex. Donec fermentum ligula nec </a:t>
            </a:r>
            <a:r>
              <a:rPr lang="en-US" altLang="pt-PT" sz="2800" dirty="0" err="1">
                <a:latin typeface="Open Sans" panose="020B0606030504020204" pitchFamily="34" charset="0"/>
              </a:rPr>
              <a:t>imperdiet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. Cras non libero id </a:t>
            </a:r>
            <a:r>
              <a:rPr lang="en-US" altLang="pt-PT" sz="2800" dirty="0" err="1">
                <a:latin typeface="Open Sans" panose="020B0606030504020204" pitchFamily="34" charset="0"/>
              </a:rPr>
              <a:t>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blandit</a:t>
            </a:r>
            <a:r>
              <a:rPr lang="en-US" altLang="pt-PT" sz="2800" dirty="0">
                <a:latin typeface="Open Sans" panose="020B0606030504020204" pitchFamily="34" charset="0"/>
              </a:rPr>
              <a:t>. Nam vel </a:t>
            </a:r>
            <a:r>
              <a:rPr lang="en-US" altLang="pt-PT" sz="2800" dirty="0" err="1">
                <a:latin typeface="Open Sans" panose="020B0606030504020204" pitchFamily="34" charset="0"/>
              </a:rPr>
              <a:t>lectus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tortor</a:t>
            </a:r>
            <a:r>
              <a:rPr lang="en-US" altLang="pt-PT" sz="2800" dirty="0">
                <a:latin typeface="Open Sans" panose="020B0606030504020204" pitchFamily="34" charset="0"/>
              </a:rPr>
              <a:t>. Duis dictum dolor et </a:t>
            </a:r>
            <a:r>
              <a:rPr lang="en-US" altLang="pt-PT" sz="2800" dirty="0" err="1">
                <a:latin typeface="Open Sans" panose="020B0606030504020204" pitchFamily="34" charset="0"/>
              </a:rPr>
              <a:t>massa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posuere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Duis ac </a:t>
            </a:r>
            <a:r>
              <a:rPr lang="en-US" altLang="pt-PT" sz="2800" dirty="0" err="1">
                <a:latin typeface="Open Sans" panose="020B0606030504020204" pitchFamily="34" charset="0"/>
              </a:rPr>
              <a:t>feugiat</a:t>
            </a:r>
            <a:r>
              <a:rPr lang="en-US" altLang="pt-PT" sz="2800" dirty="0">
                <a:latin typeface="Open Sans" panose="020B0606030504020204" pitchFamily="34" charset="0"/>
              </a:rPr>
              <a:t> dolor. In tempus at ipsum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luctus</a:t>
            </a:r>
            <a:r>
              <a:rPr lang="en-US" altLang="pt-PT" sz="2800" dirty="0">
                <a:latin typeface="Open Sans" panose="020B0606030504020204" pitchFamily="34" charset="0"/>
              </a:rPr>
              <a:t>. Nunc </a:t>
            </a:r>
            <a:r>
              <a:rPr lang="en-US" altLang="pt-PT" sz="2800" dirty="0" err="1">
                <a:latin typeface="Open Sans" panose="020B0606030504020204" pitchFamily="34" charset="0"/>
              </a:rPr>
              <a:t>placerat</a:t>
            </a:r>
            <a:r>
              <a:rPr lang="en-US" altLang="pt-PT" sz="2800" dirty="0">
                <a:latin typeface="Open Sans" panose="020B0606030504020204" pitchFamily="34" charset="0"/>
              </a:rPr>
              <a:t> porta convallis. Donec mi </a:t>
            </a:r>
            <a:r>
              <a:rPr lang="en-US" altLang="pt-PT" sz="2800" dirty="0" err="1">
                <a:latin typeface="Open Sans" panose="020B0606030504020204" pitchFamily="34" charset="0"/>
              </a:rPr>
              <a:t>sapien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eleifend</a:t>
            </a:r>
            <a:r>
              <a:rPr lang="en-US" altLang="pt-PT" sz="2800" dirty="0">
                <a:latin typeface="Open Sans" panose="020B0606030504020204" pitchFamily="34" charset="0"/>
              </a:rPr>
              <a:t> sit </a:t>
            </a:r>
            <a:r>
              <a:rPr lang="en-US" altLang="pt-PT" sz="2800" dirty="0" err="1">
                <a:latin typeface="Open Sans" panose="020B0606030504020204" pitchFamily="34" charset="0"/>
              </a:rPr>
              <a:t>amet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congue</a:t>
            </a:r>
            <a:r>
              <a:rPr lang="en-US" altLang="pt-PT" sz="2800" dirty="0">
                <a:latin typeface="Open Sans" panose="020B0606030504020204" pitchFamily="34" charset="0"/>
              </a:rPr>
              <a:t> sed,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nec </a:t>
            </a:r>
            <a:r>
              <a:rPr lang="en-US" altLang="pt-PT" sz="2800" dirty="0" err="1">
                <a:latin typeface="Open Sans" panose="020B0606030504020204" pitchFamily="34" charset="0"/>
              </a:rPr>
              <a:t>enim</a:t>
            </a:r>
            <a:r>
              <a:rPr lang="en-US" altLang="pt-PT" sz="2800" dirty="0">
                <a:latin typeface="Open Sans" panose="020B0606030504020204" pitchFamily="34" charset="0"/>
              </a:rPr>
              <a:t>. Aenean </a:t>
            </a:r>
            <a:r>
              <a:rPr lang="en-US" altLang="pt-PT" sz="2800" dirty="0" err="1">
                <a:latin typeface="Open Sans" panose="020B0606030504020204" pitchFamily="34" charset="0"/>
              </a:rPr>
              <a:t>dapibus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est</a:t>
            </a:r>
            <a:r>
              <a:rPr lang="en-US" altLang="pt-PT" sz="2800" dirty="0">
                <a:latin typeface="Open Sans" panose="020B0606030504020204" pitchFamily="34" charset="0"/>
              </a:rPr>
              <a:t> ac </a:t>
            </a:r>
            <a:r>
              <a:rPr lang="en-US" altLang="pt-PT" sz="2800" dirty="0" err="1">
                <a:latin typeface="Open Sans" panose="020B0606030504020204" pitchFamily="34" charset="0"/>
              </a:rPr>
              <a:t>tristique</a:t>
            </a:r>
            <a:r>
              <a:rPr lang="en-US" altLang="pt-PT" sz="2800" dirty="0">
                <a:latin typeface="Open Sans" panose="020B0606030504020204" pitchFamily="34" charset="0"/>
              </a:rPr>
              <a:t> vestibulum. Morbi dolor dui,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vitae </a:t>
            </a:r>
            <a:r>
              <a:rPr lang="en-US" altLang="pt-PT" sz="2800" dirty="0" err="1">
                <a:latin typeface="Open Sans" panose="020B0606030504020204" pitchFamily="34" charset="0"/>
              </a:rPr>
              <a:t>egestas</a:t>
            </a:r>
            <a:r>
              <a:rPr lang="en-US" altLang="pt-PT" sz="2800" dirty="0">
                <a:latin typeface="Open Sans" panose="020B0606030504020204" pitchFamily="34" charset="0"/>
              </a:rPr>
              <a:t> in, pharetra nec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Suspendisse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tempor</a:t>
            </a:r>
            <a:r>
              <a:rPr lang="en-US" altLang="pt-PT" sz="2800" dirty="0">
                <a:latin typeface="Open Sans" panose="020B0606030504020204" pitchFamily="34" charset="0"/>
              </a:rPr>
              <a:t> ante et magna </a:t>
            </a:r>
            <a:r>
              <a:rPr lang="en-US" altLang="pt-PT" sz="2800" dirty="0" err="1">
                <a:latin typeface="Open Sans" panose="020B0606030504020204" pitchFamily="34" charset="0"/>
              </a:rPr>
              <a:t>bibendum</a:t>
            </a:r>
            <a:r>
              <a:rPr lang="en-US" altLang="pt-PT" sz="2800" dirty="0">
                <a:latin typeface="Open Sans" panose="020B0606030504020204" pitchFamily="34" charset="0"/>
              </a:rPr>
              <a:t> porta. </a:t>
            </a:r>
            <a:r>
              <a:rPr lang="en-US" altLang="pt-PT" sz="2800" dirty="0" err="1">
                <a:latin typeface="Open Sans" panose="020B0606030504020204" pitchFamily="34" charset="0"/>
              </a:rPr>
              <a:t>Etiam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scelerisque</a:t>
            </a:r>
            <a:r>
              <a:rPr lang="en-US" altLang="pt-PT" sz="2800" dirty="0">
                <a:latin typeface="Open Sans" panose="020B0606030504020204" pitchFamily="34" charset="0"/>
              </a:rPr>
              <a:t> convallis mi, non maximus ipsum </a:t>
            </a:r>
            <a:r>
              <a:rPr lang="en-US" altLang="pt-PT" sz="2800" dirty="0" err="1">
                <a:latin typeface="Open Sans" panose="020B0606030504020204" pitchFamily="34" charset="0"/>
              </a:rPr>
              <a:t>rhoncus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tincidunt</a:t>
            </a:r>
            <a:r>
              <a:rPr lang="en-US" altLang="pt-PT" sz="2800" dirty="0">
                <a:latin typeface="Open Sans" panose="020B0606030504020204" pitchFamily="34" charset="0"/>
              </a:rPr>
              <a:t>. Integer vel </a:t>
            </a:r>
            <a:r>
              <a:rPr lang="en-US" altLang="pt-PT" sz="2800" dirty="0" err="1">
                <a:latin typeface="Open Sans" panose="020B0606030504020204" pitchFamily="34" charset="0"/>
              </a:rPr>
              <a:t>purus</a:t>
            </a:r>
            <a:r>
              <a:rPr lang="en-US" altLang="pt-PT" sz="2800" dirty="0">
                <a:latin typeface="Open Sans" panose="020B0606030504020204" pitchFamily="34" charset="0"/>
              </a:rPr>
              <a:t> in lorem </a:t>
            </a:r>
            <a:r>
              <a:rPr lang="en-US" altLang="pt-PT" sz="2800" dirty="0" err="1">
                <a:latin typeface="Open Sans" panose="020B0606030504020204" pitchFamily="34" charset="0"/>
              </a:rPr>
              <a:t>malesuada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quis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urna</a:t>
            </a:r>
            <a:r>
              <a:rPr lang="en-US" altLang="pt-PT" sz="2800" dirty="0">
                <a:latin typeface="Open Sans" panose="020B0606030504020204" pitchFamily="34" charset="0"/>
              </a:rPr>
              <a:t>. Ut </a:t>
            </a:r>
            <a:r>
              <a:rPr lang="en-US" altLang="pt-PT" sz="2800" dirty="0" err="1">
                <a:latin typeface="Open Sans" panose="020B0606030504020204" pitchFamily="34" charset="0"/>
              </a:rPr>
              <a:t>euismod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eros </a:t>
            </a:r>
            <a:r>
              <a:rPr lang="en-US" altLang="pt-PT" sz="2800" dirty="0" err="1">
                <a:latin typeface="Open Sans" panose="020B0606030504020204" pitchFamily="34" charset="0"/>
              </a:rPr>
              <a:t>eu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aliquam</a:t>
            </a:r>
            <a:r>
              <a:rPr lang="en-US" altLang="pt-PT" sz="2800" dirty="0">
                <a:latin typeface="Open Sans" panose="020B0606030504020204" pitchFamily="34" charset="0"/>
              </a:rPr>
              <a:t>. </a:t>
            </a:r>
            <a:r>
              <a:rPr lang="en-US" altLang="pt-PT" sz="2800" dirty="0" err="1">
                <a:latin typeface="Open Sans" panose="020B0606030504020204" pitchFamily="34" charset="0"/>
              </a:rPr>
              <a:t>Quisque</a:t>
            </a:r>
            <a:r>
              <a:rPr lang="en-US" altLang="pt-PT" sz="2800" dirty="0">
                <a:latin typeface="Open Sans" panose="020B0606030504020204" pitchFamily="34" charset="0"/>
              </a:rPr>
              <a:t> ipsum lorem, </a:t>
            </a:r>
            <a:r>
              <a:rPr lang="en-US" altLang="pt-PT" sz="2800" dirty="0" err="1">
                <a:latin typeface="Open Sans" panose="020B0606030504020204" pitchFamily="34" charset="0"/>
              </a:rPr>
              <a:t>rutrum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commodo</a:t>
            </a:r>
            <a:r>
              <a:rPr lang="en-US" altLang="pt-PT" sz="2800" dirty="0">
                <a:latin typeface="Open Sans" panose="020B0606030504020204" pitchFamily="34" charset="0"/>
              </a:rPr>
              <a:t> auctor </a:t>
            </a:r>
            <a:r>
              <a:rPr lang="en-US" altLang="pt-PT" sz="2800" dirty="0" err="1">
                <a:latin typeface="Open Sans" panose="020B0606030504020204" pitchFamily="34" charset="0"/>
              </a:rPr>
              <a:t>eget</a:t>
            </a:r>
            <a:r>
              <a:rPr lang="en-US" altLang="pt-PT" sz="2800" dirty="0">
                <a:latin typeface="Open Sans" panose="020B0606030504020204" pitchFamily="34" charset="0"/>
              </a:rPr>
              <a:t>, </a:t>
            </a:r>
            <a:r>
              <a:rPr lang="en-US" altLang="pt-PT" sz="2800" dirty="0" err="1">
                <a:latin typeface="Open Sans" panose="020B0606030504020204" pitchFamily="34" charset="0"/>
              </a:rPr>
              <a:t>sodales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lobortis</a:t>
            </a:r>
            <a:r>
              <a:rPr lang="en-US" altLang="pt-PT" sz="2800" dirty="0">
                <a:latin typeface="Open Sans" panose="020B0606030504020204" pitchFamily="34" charset="0"/>
              </a:rPr>
              <a:t> </a:t>
            </a:r>
            <a:r>
              <a:rPr lang="en-US" altLang="pt-PT" sz="2800" dirty="0" err="1">
                <a:latin typeface="Open Sans" panose="020B0606030504020204" pitchFamily="34" charset="0"/>
              </a:rPr>
              <a:t>metus</a:t>
            </a:r>
            <a:r>
              <a:rPr lang="en-US" altLang="pt-PT" sz="2800" dirty="0">
                <a:latin typeface="Open Sans" panose="020B0606030504020204" pitchFamily="34" charset="0"/>
              </a:rPr>
              <a:t>.</a:t>
            </a:r>
          </a:p>
          <a:p>
            <a:pPr eaLnBrk="1" hangingPunct="1"/>
            <a:endParaRPr lang="en-US" altLang="pt-PT" sz="2800" dirty="0">
              <a:latin typeface="Open Sans" panose="020B0606030504020204" pitchFamily="34" charset="0"/>
            </a:endParaRPr>
          </a:p>
          <a:p>
            <a:pPr eaLnBrk="1" hangingPunct="1"/>
            <a:endParaRPr lang="en-US" altLang="pt-PT" sz="2800" dirty="0">
              <a:latin typeface="Open Sans" panose="020B0606030504020204" pitchFamily="34" charset="0"/>
            </a:endParaRPr>
          </a:p>
        </p:txBody>
      </p:sp>
      <p:pic>
        <p:nvPicPr>
          <p:cNvPr id="2072" name="Picture 24">
            <a:extLst>
              <a:ext uri="{FF2B5EF4-FFF2-40B4-BE49-F238E27FC236}">
                <a16:creationId xmlns:a16="http://schemas.microsoft.com/office/drawing/2014/main" id="{DF0600EB-C2A8-2479-6B96-66767649221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10714" r="10714"/>
          <a:stretch/>
        </p:blipFill>
        <p:spPr bwMode="auto">
          <a:xfrm>
            <a:off x="24895348" y="143280"/>
            <a:ext cx="6241198" cy="6619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6 poster-ft-pt" id="{80B2D12D-2144-F344-9517-1B87101BBFE9}" vid="{824A9893-7E39-2F46-B4ED-3E45CE46E2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do Office</Template>
  <TotalTime>3</TotalTime>
  <Words>2686</Words>
  <Application>Microsoft Macintosh PowerPoint</Application>
  <PresentationFormat>Personalizados</PresentationFormat>
  <Paragraphs>34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8" baseType="lpstr">
      <vt:lpstr>Calibri</vt:lpstr>
      <vt:lpstr>MS PGothic</vt:lpstr>
      <vt:lpstr>Arial</vt:lpstr>
      <vt:lpstr>Geneva</vt:lpstr>
      <vt:lpstr>Open Sans</vt:lpstr>
      <vt:lpstr>Tema do Office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Bruno Leal</dc:creator>
  <cp:keywords/>
  <dc:description/>
  <cp:lastModifiedBy>Bruno Leal</cp:lastModifiedBy>
  <cp:revision>1</cp:revision>
  <dcterms:created xsi:type="dcterms:W3CDTF">2026-07-07T10:59:30Z</dcterms:created>
  <dcterms:modified xsi:type="dcterms:W3CDTF">2026-07-07T11:11:56Z</dcterms:modified>
  <cp:category/>
</cp:coreProperties>
</file>