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18" autoAdjust="0"/>
  </p:normalViewPr>
  <p:slideViewPr>
    <p:cSldViewPr snapToGrid="0" snapToObjects="1">
      <p:cViewPr varScale="1">
        <p:scale>
          <a:sx n="104" d="100"/>
          <a:sy n="104" d="100"/>
        </p:scale>
        <p:origin x="1784" y="208"/>
      </p:cViewPr>
      <p:guideLst>
        <p:guide orient="horz" pos="20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07/07/26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3327399"/>
            <a:ext cx="7956000" cy="104140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rgbClr val="002F59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4518212"/>
            <a:ext cx="7956000" cy="916641"/>
          </a:xfr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rgbClr val="0083C3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5420" y="188158"/>
            <a:ext cx="2950252" cy="246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402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359392"/>
            <a:ext cx="37800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368301"/>
            <a:ext cx="1080000" cy="5575300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368301"/>
            <a:ext cx="6530700" cy="5575300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solidFill>
                  <a:srgbClr val="0083C3"/>
                </a:solidFill>
              </a:defRPr>
            </a:lvl1pPr>
            <a:lvl2pPr>
              <a:defRPr sz="2200">
                <a:solidFill>
                  <a:srgbClr val="0083C3"/>
                </a:solidFill>
              </a:defRPr>
            </a:lvl2pPr>
            <a:lvl3pPr>
              <a:defRPr sz="20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600"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3505201"/>
            <a:ext cx="7956000" cy="108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4732929"/>
            <a:ext cx="7956000" cy="972671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07/07/26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594000"/>
            <a:ext cx="7956000" cy="2700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rgbClr val="0083C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2209300"/>
            <a:ext cx="7956000" cy="1080000"/>
          </a:xfrm>
        </p:spPr>
        <p:txBody>
          <a:bodyPr anchor="t" anchorCtr="0"/>
          <a:lstStyle>
            <a:lvl1pPr algn="ctr">
              <a:defRPr sz="3600" b="0" cap="none" baseline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3456605"/>
            <a:ext cx="7956000" cy="108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3AC0-461D-3140-B08B-884D782B4856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07/07/26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07/07/26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08000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368300"/>
            <a:ext cx="378000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solidFill>
                  <a:srgbClr val="0083C3"/>
                </a:solidFill>
              </a:defRPr>
            </a:lvl1pPr>
            <a:lvl2pPr>
              <a:defRPr sz="20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148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594000"/>
            <a:ext cx="795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800000"/>
            <a:ext cx="7956000" cy="41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6389968"/>
            <a:ext cx="576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002F59"/>
                </a:solidFill>
              </a:defRPr>
            </a:lvl1pPr>
          </a:lstStyle>
          <a:p>
            <a:fld id="{A9BAF662-868C-5545-9760-0913452CE63F}" type="datetime1">
              <a:rPr lang="en-US"/>
              <a:pPr/>
              <a:t>7/7/26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6389968"/>
            <a:ext cx="23622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002F59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6389968"/>
            <a:ext cx="36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002F59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111875"/>
            <a:ext cx="9144000" cy="0"/>
          </a:xfrm>
          <a:prstGeom prst="line">
            <a:avLst/>
          </a:prstGeom>
          <a:ln w="19050">
            <a:solidFill>
              <a:srgbClr val="002F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731" y="6066000"/>
            <a:ext cx="2028440" cy="873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400" kern="1200">
          <a:solidFill>
            <a:srgbClr val="0070B9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rgbClr val="0070B9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000" kern="1200">
          <a:solidFill>
            <a:srgbClr val="0070B9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00" kern="1200">
          <a:solidFill>
            <a:srgbClr val="0070B9"/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rPr lang="pt-PT"/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pre-ft-branca-pt" id="{BCAE95B1-D1B9-344C-A01A-08978C211DC3}" vid="{BA210964-9393-1A47-A496-17DED83F69B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Católica</Template>
  <TotalTime>0</TotalTime>
  <Words>4</Words>
  <Application>Microsoft Macintosh PowerPoint</Application>
  <PresentationFormat>Apresentação no Ecrã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Bruno Leal</dc:creator>
  <cp:keywords/>
  <dc:description/>
  <cp:lastModifiedBy>Bruno Leal</cp:lastModifiedBy>
  <cp:revision>1</cp:revision>
  <dcterms:created xsi:type="dcterms:W3CDTF">2026-07-07T11:17:59Z</dcterms:created>
  <dcterms:modified xsi:type="dcterms:W3CDTF">2026-07-07T11:18:05Z</dcterms:modified>
  <cp:category/>
</cp:coreProperties>
</file>