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9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3378"/>
    <a:srgbClr val="253276"/>
    <a:srgbClr val="002F59"/>
    <a:srgbClr val="0070B9"/>
    <a:srgbClr val="008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18" autoAdjust="0"/>
  </p:normalViewPr>
  <p:slideViewPr>
    <p:cSldViewPr snapToGrid="0" snapToObjects="1">
      <p:cViewPr varScale="1">
        <p:scale>
          <a:sx n="104" d="100"/>
          <a:sy n="104" d="100"/>
        </p:scale>
        <p:origin x="1784" y="208"/>
      </p:cViewPr>
      <p:guideLst>
        <p:guide orient="horz" pos="207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1" d="100"/>
          <a:sy n="161" d="100"/>
        </p:scale>
        <p:origin x="-4584" y="-12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08CD6-D390-AA49-B0C6-8E20ADDB4584}" type="datetime1">
              <a:t>07/07/26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701B5-AF1D-1E48-9CD9-CE3FF3AD4F1D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66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6F434-1EF5-4448-AD47-143B19273F48}" type="datetime1">
              <a:t>07/07/26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8601E-9AB0-D646-BD35-118B3395780C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966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5327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Title 1"/>
          <p:cNvSpPr>
            <a:spLocks noGrp="1"/>
          </p:cNvSpPr>
          <p:nvPr>
            <p:ph type="ctrTitle"/>
          </p:nvPr>
        </p:nvSpPr>
        <p:spPr>
          <a:xfrm>
            <a:off x="594000" y="3327399"/>
            <a:ext cx="7956000" cy="1041401"/>
          </a:xfr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6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25" name="Subtitle 2"/>
          <p:cNvSpPr>
            <a:spLocks noGrp="1"/>
          </p:cNvSpPr>
          <p:nvPr>
            <p:ph type="subTitle" idx="1"/>
          </p:nvPr>
        </p:nvSpPr>
        <p:spPr>
          <a:xfrm>
            <a:off x="594000" y="4518212"/>
            <a:ext cx="7956000" cy="916641"/>
          </a:xfr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03" r="9503"/>
          <a:stretch/>
        </p:blipFill>
        <p:spPr bwMode="auto">
          <a:xfrm>
            <a:off x="414020" y="100330"/>
            <a:ext cx="2366341" cy="2434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611872"/>
            <a:ext cx="37800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00" y="1940256"/>
            <a:ext cx="378000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rgbClr val="0083C3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55A7-A096-C845-89DB-6E1DA404E3C3}" type="datetime1">
              <a:t>07/07/26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4770000" y="359392"/>
            <a:ext cx="37800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83C3"/>
                </a:solidFill>
              </a:defRPr>
            </a:lvl1pPr>
            <a:lvl2pPr>
              <a:defRPr>
                <a:solidFill>
                  <a:srgbClr val="0083C3"/>
                </a:solidFill>
              </a:defRPr>
            </a:lvl2pPr>
            <a:lvl3pPr>
              <a:defRPr>
                <a:solidFill>
                  <a:srgbClr val="0083C3"/>
                </a:solidFill>
              </a:defRPr>
            </a:lvl3pPr>
            <a:lvl4pPr>
              <a:defRPr>
                <a:solidFill>
                  <a:srgbClr val="0083C3"/>
                </a:solidFill>
              </a:defRPr>
            </a:lvl4pPr>
            <a:lvl5pPr>
              <a:defRPr>
                <a:solidFill>
                  <a:srgbClr val="0083C3"/>
                </a:solidFill>
              </a:defRPr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6250-4034-524F-8F84-9F419D9C0F13}" type="datetime1"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000" y="368301"/>
            <a:ext cx="1080000" cy="5575300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000" y="368301"/>
            <a:ext cx="6530700" cy="5575300"/>
          </a:xfrm>
        </p:spPr>
        <p:txBody>
          <a:bodyPr vert="eaVert"/>
          <a:lstStyle>
            <a:lvl1pPr>
              <a:defRPr>
                <a:solidFill>
                  <a:srgbClr val="0083C3"/>
                </a:solidFill>
              </a:defRPr>
            </a:lvl1pPr>
            <a:lvl2pPr>
              <a:defRPr>
                <a:solidFill>
                  <a:srgbClr val="0083C3"/>
                </a:solidFill>
              </a:defRPr>
            </a:lvl2pPr>
            <a:lvl3pPr>
              <a:defRPr>
                <a:solidFill>
                  <a:srgbClr val="0083C3"/>
                </a:solidFill>
              </a:defRPr>
            </a:lvl3pPr>
            <a:lvl4pPr>
              <a:defRPr>
                <a:solidFill>
                  <a:srgbClr val="0083C3"/>
                </a:solidFill>
              </a:defRPr>
            </a:lvl4pPr>
            <a:lvl5pPr>
              <a:defRPr>
                <a:solidFill>
                  <a:srgbClr val="0083C3"/>
                </a:solidFill>
              </a:defRPr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5366-C6A3-BC4D-AFB3-65CAB900FD7C}" type="datetime1"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solidFill>
                  <a:srgbClr val="0083C3"/>
                </a:solidFill>
              </a:defRPr>
            </a:lvl1pPr>
            <a:lvl2pPr>
              <a:defRPr sz="2200">
                <a:solidFill>
                  <a:srgbClr val="0083C3"/>
                </a:solidFill>
              </a:defRPr>
            </a:lvl2pPr>
            <a:lvl3pPr>
              <a:defRPr sz="20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600">
                <a:solidFill>
                  <a:srgbClr val="0083C3"/>
                </a:solidFill>
              </a:defRPr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9D37-F51A-6A4C-9AA6-0046F1337F5D}" type="datetime1"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759" y="3505201"/>
            <a:ext cx="7956000" cy="108000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759" y="4732929"/>
            <a:ext cx="7956000" cy="972671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rgbClr val="0083C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3A96-BC88-7340-ABEC-4CFE21CD155B}" type="datetime1">
              <a:t>07/07/26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594000" y="594000"/>
            <a:ext cx="7956000" cy="2700000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rgbClr val="0083C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2209300"/>
            <a:ext cx="7956000" cy="1080000"/>
          </a:xfrm>
        </p:spPr>
        <p:txBody>
          <a:bodyPr anchor="t" anchorCtr="0"/>
          <a:lstStyle>
            <a:lvl1pPr algn="ctr">
              <a:defRPr sz="3600" b="0" cap="none" baseline="0"/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00" y="3456605"/>
            <a:ext cx="7956000" cy="1080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rgbClr val="0083C3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585D-23F2-784E-95C9-0F59811FA7BA}" type="datetime1"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594000"/>
            <a:ext cx="7956000" cy="108000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999" y="1816099"/>
            <a:ext cx="3780000" cy="41760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>
                <a:solidFill>
                  <a:srgbClr val="0083C3"/>
                </a:solidFill>
              </a:defRPr>
            </a:lvl1pPr>
            <a:lvl2pPr>
              <a:defRPr sz="18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0000" y="1816099"/>
            <a:ext cx="3780000" cy="41760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>
                <a:solidFill>
                  <a:srgbClr val="0083C3"/>
                </a:solidFill>
              </a:defRPr>
            </a:lvl1pPr>
            <a:lvl2pPr>
              <a:defRPr sz="18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93AC0-461D-3140-B08B-884D782B4856}" type="datetime1">
              <a:t>07/07/26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594000"/>
            <a:ext cx="7956000" cy="10800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00" y="1770724"/>
            <a:ext cx="378000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000" y="2614115"/>
            <a:ext cx="3780000" cy="33294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>
                <a:solidFill>
                  <a:srgbClr val="0083C3"/>
                </a:solidFill>
              </a:defRPr>
            </a:lvl1pPr>
            <a:lvl2pPr>
              <a:defRPr sz="18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0000" y="1770724"/>
            <a:ext cx="378000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0000" y="2614115"/>
            <a:ext cx="3780000" cy="33294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>
                <a:solidFill>
                  <a:srgbClr val="0083C3"/>
                </a:solidFill>
              </a:defRPr>
            </a:lvl1pPr>
            <a:lvl2pPr>
              <a:defRPr sz="18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F9866-1139-5141-8504-A1E95BC4B378}" type="datetime1">
              <a:t>07/07/26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7FA1-6774-8546-9123-09F60E05629B}" type="datetime1">
              <a:t>07/07/26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016D-6F57-E544-9503-3EC092EA40E6}" type="datetime1">
              <a:t>07/07/26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611872"/>
            <a:ext cx="3780000" cy="108000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000" y="368300"/>
            <a:ext cx="378000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>
                <a:solidFill>
                  <a:srgbClr val="0083C3"/>
                </a:solidFill>
              </a:defRPr>
            </a:lvl1pPr>
            <a:lvl2pPr>
              <a:defRPr sz="20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00" y="1914856"/>
            <a:ext cx="378000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rgbClr val="0083C3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03789-707C-5F4C-9AA3-25AC24D8EFF7}" type="datetime1">
              <a:t>07/07/26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137275"/>
            <a:ext cx="9144000" cy="720725"/>
          </a:xfrm>
          <a:prstGeom prst="rect">
            <a:avLst/>
          </a:prstGeom>
          <a:solidFill>
            <a:srgbClr val="2633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593725" y="594000"/>
            <a:ext cx="7956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593725" y="1800000"/>
            <a:ext cx="7956000" cy="414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7512049" y="6396318"/>
            <a:ext cx="57600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A9BAF662-868C-5545-9760-0913452CE63F}" type="datetime1">
              <a:t>07/07/26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067300" y="6396318"/>
            <a:ext cx="236220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189725" y="6396318"/>
            <a:ext cx="36000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80" b="22880"/>
          <a:stretch/>
        </p:blipFill>
        <p:spPr bwMode="auto">
          <a:xfrm>
            <a:off x="40744" y="6259545"/>
            <a:ext cx="2030413" cy="47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002F59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2400" kern="1200">
          <a:solidFill>
            <a:srgbClr val="0070B9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rgbClr val="0070B9"/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2000" kern="1200">
          <a:solidFill>
            <a:srgbClr val="0070B9"/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rgbClr val="0070B9"/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600" kern="1200">
          <a:solidFill>
            <a:srgbClr val="0070B9"/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6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12049" y="6396318"/>
            <a:ext cx="677676" cy="216000"/>
          </a:xfrm>
        </p:spPr>
        <p:txBody>
          <a:bodyPr/>
          <a:lstStyle/>
          <a:p>
            <a:fld id="{59BD9D37-F51A-6A4C-9AA6-0046F1337F5D}" type="datetime1">
              <a:rPr lang="pt-PT"/>
              <a:t>07/07/26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13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tólica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presentação3" id="{B9F5354D-AEAD-9846-AB32-8A571E86A374}" vid="{FFC1F8CE-58F5-0145-8B7E-80E7E330AC1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Católica</Template>
  <TotalTime>0</TotalTime>
  <Words>4</Words>
  <Application>Microsoft Macintosh PowerPoint</Application>
  <PresentationFormat>Apresentação no Ecrã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 2</vt:lpstr>
      <vt:lpstr>Católica</vt:lpstr>
      <vt:lpstr>Apresentação do PowerPoint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Bruno Leal</dc:creator>
  <cp:keywords/>
  <dc:description/>
  <cp:lastModifiedBy>Bruno Leal</cp:lastModifiedBy>
  <cp:revision>1</cp:revision>
  <dcterms:created xsi:type="dcterms:W3CDTF">2026-07-07T11:17:33Z</dcterms:created>
  <dcterms:modified xsi:type="dcterms:W3CDTF">2026-07-07T11:17:48Z</dcterms:modified>
  <cp:category/>
</cp:coreProperties>
</file>