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9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5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59"/>
    <a:srgbClr val="0070B9"/>
    <a:srgbClr val="008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6" autoAdjust="0"/>
  </p:normalViewPr>
  <p:slideViewPr>
    <p:cSldViewPr snapToGrid="0" snapToObjects="1">
      <p:cViewPr varScale="1">
        <p:scale>
          <a:sx n="140" d="100"/>
          <a:sy n="140" d="100"/>
        </p:scale>
        <p:origin x="744" y="176"/>
      </p:cViewPr>
      <p:guideLst>
        <p:guide orient="horz" pos="155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1" d="100"/>
          <a:sy n="161" d="100"/>
        </p:scale>
        <p:origin x="-4584" y="-12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8CD6-D390-AA49-B0C6-8E20ADDB4584}" type="datetime1">
              <a:t>07/07/26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701B5-AF1D-1E48-9CD9-CE3FF3AD4F1D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66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F434-1EF5-4448-AD47-143B19273F48}" type="datetime1">
              <a:t>07/07/26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8601E-9AB0-D646-BD35-118B3395780C}" type="slidenum"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966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137473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4" name="Title 1"/>
          <p:cNvSpPr>
            <a:spLocks noGrp="1"/>
          </p:cNvSpPr>
          <p:nvPr>
            <p:ph type="ctrTitle"/>
          </p:nvPr>
        </p:nvSpPr>
        <p:spPr>
          <a:xfrm>
            <a:off x="594000" y="2495550"/>
            <a:ext cx="7956000" cy="781051"/>
          </a:xfr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8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700" kern="1200">
                <a:solidFill>
                  <a:srgbClr val="002F59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25" name="Subtitle 2"/>
          <p:cNvSpPr>
            <a:spLocks noGrp="1"/>
          </p:cNvSpPr>
          <p:nvPr>
            <p:ph type="subTitle" idx="1"/>
          </p:nvPr>
        </p:nvSpPr>
        <p:spPr>
          <a:xfrm>
            <a:off x="594000" y="3388659"/>
            <a:ext cx="7956000" cy="687481"/>
          </a:xfrm>
        </p:spPr>
        <p:txBody>
          <a:bodyPr vert="horz" lIns="0" tIns="0" rIns="0" bIns="0" rtlCol="0">
            <a:normAutofit/>
          </a:bodyPr>
          <a:lstStyle>
            <a:lvl1pPr marL="0" indent="0" algn="l" defTabSz="685800" rtl="0" eaLnBrk="1" latinLnBrk="0" hangingPunct="1">
              <a:spcBef>
                <a:spcPts val="225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rgbClr val="0083C3"/>
                </a:solidFill>
                <a:latin typeface="Arial"/>
                <a:ea typeface="+mn-ea"/>
                <a:cs typeface="Arial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46523" y="137473"/>
            <a:ext cx="2112116" cy="1768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58904"/>
            <a:ext cx="3780000" cy="871538"/>
          </a:xfrm>
        </p:spPr>
        <p:txBody>
          <a:bodyPr anchor="b"/>
          <a:lstStyle>
            <a:lvl1pPr algn="ctr">
              <a:defRPr sz="2700" b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455192"/>
            <a:ext cx="3780000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450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55A7-A096-C845-89DB-6E1DA404E3C3}" type="datetime1">
              <a:t>07/07/26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770000" y="269544"/>
            <a:ext cx="3780000" cy="3988558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spcBef>
                <a:spcPts val="15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/>
              <a:t>Clique no ícone para adicionar uma imagem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6250-4034-524F-8F84-9F419D9C0F13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000" y="276226"/>
            <a:ext cx="1080000" cy="4181475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00" y="276226"/>
            <a:ext cx="6530700" cy="4181475"/>
          </a:xfrm>
        </p:spPr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5366-C6A3-BC4D-AFB3-65CAB900FD7C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>
                <a:solidFill>
                  <a:srgbClr val="0083C3"/>
                </a:solidFill>
              </a:defRPr>
            </a:lvl1pPr>
            <a:lvl2pPr>
              <a:defRPr sz="1650">
                <a:solidFill>
                  <a:srgbClr val="0083C3"/>
                </a:solidFill>
              </a:defRPr>
            </a:lvl2pPr>
            <a:lvl3pPr>
              <a:defRPr sz="150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200">
                <a:solidFill>
                  <a:srgbClr val="0083C3"/>
                </a:solidFill>
              </a:defRPr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F8F5A8D6-9FCF-76A2-ED0C-C4A6AFDB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F662-868C-5545-9760-0913452CE63F}" type="datetime1">
              <a:rPr lang="en-US" smtClean="0"/>
              <a:pPr/>
              <a:t>7/7/26</a:t>
            </a:fld>
            <a:endParaRPr lang="en-US" dirty="0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1410A810-56C1-587D-2E35-94AC3D049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37C18C9B-2AF7-5E36-9C1B-D5AFA423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Título 9">
            <a:extLst>
              <a:ext uri="{FF2B5EF4-FFF2-40B4-BE49-F238E27FC236}">
                <a16:creationId xmlns:a16="http://schemas.microsoft.com/office/drawing/2014/main" id="{81264AED-A06D-85DA-A318-FBDDB4BD9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759" y="2628901"/>
            <a:ext cx="7956000" cy="8100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759" y="3549697"/>
            <a:ext cx="7956000" cy="729503"/>
          </a:xfrm>
        </p:spPr>
        <p:txBody>
          <a:bodyPr>
            <a:normAutofit/>
          </a:bodyPr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3A96-BC88-7340-ABEC-4CFE21CD155B}" type="datetime1">
              <a:t>07/07/26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594000" y="445500"/>
            <a:ext cx="7956000" cy="2025000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2400">
                <a:solidFill>
                  <a:srgbClr val="0083C3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/>
              <a:t>Clique no ícone para adicionar uma imagem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1656975"/>
            <a:ext cx="7956000" cy="810000"/>
          </a:xfrm>
        </p:spPr>
        <p:txBody>
          <a:bodyPr anchor="t" anchorCtr="0"/>
          <a:lstStyle>
            <a:lvl1pPr algn="ctr">
              <a:defRPr sz="2700" b="0" cap="none" baseline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2592454"/>
            <a:ext cx="7956000" cy="810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225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585D-23F2-784E-95C9-0F59811FA7BA}" type="datetime1"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45500"/>
            <a:ext cx="7956000" cy="810000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999" y="1362074"/>
            <a:ext cx="3780000" cy="3132000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000" y="1362074"/>
            <a:ext cx="3780000" cy="3132000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45500"/>
            <a:ext cx="7956000" cy="810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1328044"/>
            <a:ext cx="378000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000" y="1960587"/>
            <a:ext cx="3780000" cy="2497114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0000" y="1328044"/>
            <a:ext cx="378000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0000" y="1960587"/>
            <a:ext cx="3780000" cy="2497114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F9866-1139-5141-8504-A1E95BC4B378}" type="datetime1">
              <a:t>07/07/26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7FA1-6774-8546-9123-09F60E05629B}" type="datetime1">
              <a:t>07/07/26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016D-6F57-E544-9503-3EC092EA40E6}" type="datetime1">
              <a:t>07/07/26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58904"/>
            <a:ext cx="3780000" cy="810000"/>
          </a:xfrm>
        </p:spPr>
        <p:txBody>
          <a:bodyPr anchor="b"/>
          <a:lstStyle>
            <a:lvl1pPr algn="ctr">
              <a:defRPr sz="2700" b="0"/>
            </a:lvl1pPr>
          </a:lstStyle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000" y="276225"/>
            <a:ext cx="3780000" cy="4181475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50">
                <a:solidFill>
                  <a:srgbClr val="0083C3"/>
                </a:solidFill>
              </a:defRPr>
            </a:lvl1pPr>
            <a:lvl2pPr>
              <a:defRPr sz="150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436142"/>
            <a:ext cx="3780000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450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03789-707C-5F4C-9AA3-25AC24D8EFF7}" type="datetime1">
              <a:t>07/07/26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593725" y="445500"/>
            <a:ext cx="7956000" cy="81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t-PT"/>
              <a:t>Clique para editar o estilo de título do Modelo Global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593725" y="1350000"/>
            <a:ext cx="7956000" cy="3105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7512049" y="4792476"/>
            <a:ext cx="5760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rgbClr val="002F59"/>
                </a:solidFill>
              </a:defRPr>
            </a:lvl1pPr>
          </a:lstStyle>
          <a:p>
            <a:fld id="{A9BAF662-868C-5545-9760-0913452CE63F}" type="datetime1">
              <a:rPr lang="en-US"/>
              <a:pPr/>
              <a:t>7/7/26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067300" y="4792476"/>
            <a:ext cx="23622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rgbClr val="002F59"/>
                </a:solidFill>
              </a:defRPr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189725" y="4792476"/>
            <a:ext cx="3600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rgbClr val="002F59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4583906"/>
            <a:ext cx="9144000" cy="0"/>
          </a:xfrm>
          <a:prstGeom prst="line">
            <a:avLst/>
          </a:prstGeom>
          <a:ln w="19050">
            <a:solidFill>
              <a:srgbClr val="002F5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7956" y="4554040"/>
            <a:ext cx="1482811" cy="638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hf hdr="0"/>
  <p:txStyles>
    <p:titleStyle>
      <a:lvl1pPr algn="l" defTabSz="685800" rtl="0" eaLnBrk="1" latinLnBrk="0" hangingPunct="1">
        <a:spcBef>
          <a:spcPct val="0"/>
        </a:spcBef>
        <a:buNone/>
        <a:defRPr sz="2700" kern="1200">
          <a:solidFill>
            <a:srgbClr val="002F59"/>
          </a:solidFill>
          <a:latin typeface="+mj-lt"/>
          <a:ea typeface="+mj-ea"/>
          <a:cs typeface="+mj-cs"/>
        </a:defRPr>
      </a:lvl1pPr>
    </p:titleStyle>
    <p:bodyStyle>
      <a:lvl1pPr marL="261938" indent="-261938" algn="l" defTabSz="685800" rtl="0" eaLnBrk="1" latinLnBrk="0" hangingPunct="1">
        <a:spcBef>
          <a:spcPts val="15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rgbClr val="0070B9"/>
          </a:solidFill>
          <a:latin typeface="+mn-lt"/>
          <a:ea typeface="+mn-ea"/>
          <a:cs typeface="+mn-cs"/>
        </a:defRPr>
      </a:lvl1pPr>
      <a:lvl2pPr marL="514350" indent="-252413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650" kern="1200">
          <a:solidFill>
            <a:srgbClr val="0070B9"/>
          </a:solidFill>
          <a:latin typeface="+mn-lt"/>
          <a:ea typeface="+mn-ea"/>
          <a:cs typeface="+mn-cs"/>
        </a:defRPr>
      </a:lvl2pPr>
      <a:lvl3pPr marL="726281" indent="-211931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500" kern="1200">
          <a:solidFill>
            <a:srgbClr val="0070B9"/>
          </a:solidFill>
          <a:latin typeface="+mn-lt"/>
          <a:ea typeface="+mn-ea"/>
          <a:cs typeface="+mn-cs"/>
        </a:defRPr>
      </a:lvl3pPr>
      <a:lvl4pPr marL="947738" indent="-221456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350" kern="1200">
          <a:solidFill>
            <a:srgbClr val="0070B9"/>
          </a:solidFill>
          <a:latin typeface="+mn-lt"/>
          <a:ea typeface="+mn-ea"/>
          <a:cs typeface="+mn-cs"/>
        </a:defRPr>
      </a:lvl4pPr>
      <a:lvl5pPr marL="1159669" indent="-211931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200" kern="1200">
          <a:solidFill>
            <a:srgbClr val="0070B9"/>
          </a:solidFill>
          <a:latin typeface="+mn-lt"/>
          <a:ea typeface="+mn-ea"/>
          <a:cs typeface="+mn-cs"/>
        </a:defRPr>
      </a:lvl5pPr>
      <a:lvl6pPr marL="1371600" indent="-211931" algn="l" defTabSz="6858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588294" indent="-211931" algn="l" defTabSz="6858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799035" indent="-211931" algn="l" defTabSz="6858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16919" indent="-211931" algn="l" defTabSz="6858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35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6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445500"/>
            <a:ext cx="7956000" cy="810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12049" y="4792476"/>
            <a:ext cx="576000" cy="162000"/>
          </a:xfrm>
        </p:spPr>
        <p:txBody>
          <a:bodyPr/>
          <a:lstStyle/>
          <a:p>
            <a:fld id="{59BD9D37-F51A-6A4C-9AA6-0046F1337F5D}" type="datetime1">
              <a:rPr lang="pt-PT"/>
              <a:t>07/07/26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67300" y="4792476"/>
            <a:ext cx="2362200" cy="162000"/>
          </a:xfrm>
        </p:spPr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89725" y="4792476"/>
            <a:ext cx="360000" cy="162000"/>
          </a:xfrm>
        </p:spPr>
        <p:txBody>
          <a:bodyPr/>
          <a:lstStyle/>
          <a:p>
            <a:fld id="{BA9B540C-44DA-4F69-89C9-7C84606640D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13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tólic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pre-ft-16x9-branca-pt" id="{32E33551-9D39-5241-99DE-A0EC2E7B1E2E}" vid="{A2D2135E-70AA-DE45-BC68-02F3C59DB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Católica</Template>
  <TotalTime>0</TotalTime>
  <Words>4</Words>
  <Application>Microsoft Macintosh PowerPoint</Application>
  <PresentationFormat>Apresentação no Ecrã (16:9)</PresentationFormat>
  <Paragraphs>3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 2</vt:lpstr>
      <vt:lpstr>Católica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Bruno Leal</dc:creator>
  <cp:keywords/>
  <dc:description/>
  <cp:lastModifiedBy>Bruno Leal</cp:lastModifiedBy>
  <cp:revision>1</cp:revision>
  <dcterms:created xsi:type="dcterms:W3CDTF">2026-07-07T11:17:20Z</dcterms:created>
  <dcterms:modified xsi:type="dcterms:W3CDTF">2026-07-07T11:17:27Z</dcterms:modified>
  <cp:category/>
</cp:coreProperties>
</file>