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9" r:id="rId1"/>
  </p:sldMasterIdLst>
  <p:notesMasterIdLst>
    <p:notesMasterId r:id="rId4"/>
  </p:notesMasterIdLst>
  <p:handoutMasterIdLst>
    <p:handoutMasterId r:id="rId5"/>
  </p:handoutMasterIdLst>
  <p:sldIdLst>
    <p:sldId id="256" r:id="rId2"/>
    <p:sldId id="257" r:id="rId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4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E6D"/>
    <a:srgbClr val="253276"/>
    <a:srgbClr val="263378"/>
    <a:srgbClr val="002F59"/>
    <a:srgbClr val="0070B9"/>
    <a:srgbClr val="0083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96" autoAdjust="0"/>
  </p:normalViewPr>
  <p:slideViewPr>
    <p:cSldViewPr snapToGrid="0" snapToObjects="1">
      <p:cViewPr varScale="1">
        <p:scale>
          <a:sx n="140" d="100"/>
          <a:sy n="140" d="100"/>
        </p:scale>
        <p:origin x="744" y="176"/>
      </p:cViewPr>
      <p:guideLst>
        <p:guide orient="horz" pos="1554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61" d="100"/>
          <a:sy n="161" d="100"/>
        </p:scale>
        <p:origin x="-4584" y="-12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E08CD6-D390-AA49-B0C6-8E20ADDB4584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5701B5-AF1D-1E48-9CD9-CE3FF3AD4F1D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6664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F434-1EF5-4448-AD47-143B19273F48}" type="datetime1">
              <a:t>07/07/26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8601E-9AB0-D646-BD35-118B3395780C}" type="slidenum"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896653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532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24" name="Title 1"/>
          <p:cNvSpPr>
            <a:spLocks noGrp="1"/>
          </p:cNvSpPr>
          <p:nvPr>
            <p:ph type="ctrTitle"/>
          </p:nvPr>
        </p:nvSpPr>
        <p:spPr>
          <a:xfrm>
            <a:off x="594000" y="2495550"/>
            <a:ext cx="7956000" cy="781051"/>
          </a:xfrm>
        </p:spPr>
        <p:txBody>
          <a:bodyPr vert="horz" lIns="0" tIns="0" rIns="0" bIns="0" rtlCol="0" anchor="t" anchorCtr="0">
            <a:noAutofit/>
          </a:bodyPr>
          <a:lstStyle>
            <a:lvl1pPr marL="0" indent="0" algn="l" defTabSz="6858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700" kern="120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25" name="Subtitle 2"/>
          <p:cNvSpPr>
            <a:spLocks noGrp="1"/>
          </p:cNvSpPr>
          <p:nvPr>
            <p:ph type="subTitle" idx="1"/>
          </p:nvPr>
        </p:nvSpPr>
        <p:spPr>
          <a:xfrm>
            <a:off x="594000" y="3388659"/>
            <a:ext cx="7956000" cy="687481"/>
          </a:xfrm>
        </p:spPr>
        <p:txBody>
          <a:bodyPr vert="horz" lIns="0" tIns="0" rIns="0" bIns="0" rtlCol="0">
            <a:normAutofit/>
          </a:bodyPr>
          <a:lstStyle>
            <a:lvl1pPr marL="0" indent="0" algn="l" defTabSz="685800" rtl="0" eaLnBrk="1" latinLnBrk="0" hangingPunct="1">
              <a:spcBef>
                <a:spcPts val="225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8" r="10028"/>
          <a:stretch/>
        </p:blipFill>
        <p:spPr bwMode="auto">
          <a:xfrm>
            <a:off x="508540" y="131326"/>
            <a:ext cx="1795921" cy="18720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58904"/>
            <a:ext cx="3780000" cy="871538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455192"/>
            <a:ext cx="378000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F55A7-A096-C845-89DB-6E1DA404E3C3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4770000" y="269544"/>
            <a:ext cx="3780000" cy="3988558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685800" rtl="0" eaLnBrk="1" latinLnBrk="0" hangingPunct="1">
              <a:spcBef>
                <a:spcPts val="15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D76250-4034-524F-8F84-9F419D9C0F13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0000" y="276226"/>
            <a:ext cx="1080000" cy="4181475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000" y="276226"/>
            <a:ext cx="6530700" cy="4181475"/>
          </a:xfrm>
        </p:spPr>
        <p:txBody>
          <a:bodyPr vert="eaVert"/>
          <a:lstStyle>
            <a:lvl1pPr>
              <a:defRPr>
                <a:solidFill>
                  <a:srgbClr val="0083C3"/>
                </a:solidFill>
              </a:defRPr>
            </a:lvl1pPr>
            <a:lvl2pPr>
              <a:defRPr>
                <a:solidFill>
                  <a:srgbClr val="0083C3"/>
                </a:solidFill>
              </a:defRPr>
            </a:lvl2pPr>
            <a:lvl3pPr>
              <a:defRPr>
                <a:solidFill>
                  <a:srgbClr val="0083C3"/>
                </a:solidFill>
              </a:defRPr>
            </a:lvl3pPr>
            <a:lvl4pPr>
              <a:defRPr>
                <a:solidFill>
                  <a:srgbClr val="0083C3"/>
                </a:solidFill>
              </a:defRPr>
            </a:lvl4pPr>
            <a:lvl5pPr>
              <a:defRPr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815366-C6A3-BC4D-AFB3-65CAB900FD7C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>
                <a:solidFill>
                  <a:srgbClr val="0083C3"/>
                </a:solidFill>
              </a:defRPr>
            </a:lvl1pPr>
            <a:lvl2pPr>
              <a:defRPr sz="1650">
                <a:solidFill>
                  <a:srgbClr val="0083C3"/>
                </a:solidFill>
              </a:defRPr>
            </a:lvl2pPr>
            <a:lvl3pPr>
              <a:defRPr sz="150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200">
                <a:solidFill>
                  <a:srgbClr val="0083C3"/>
                </a:solidFill>
              </a:defRPr>
            </a:lvl5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9D37-F51A-6A4C-9AA6-0046F1337F5D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7759" y="2628901"/>
            <a:ext cx="7956000" cy="81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7759" y="3549697"/>
            <a:ext cx="7956000" cy="729503"/>
          </a:xfrm>
        </p:spPr>
        <p:txBody>
          <a:bodyPr>
            <a:normAutofit/>
          </a:bodyPr>
          <a:lstStyle>
            <a:lvl1pPr marL="0" indent="0" algn="l">
              <a:spcBef>
                <a:spcPts val="225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Clique para editar o estilo de subtítulo do Modelo Global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C53A96-BC88-7340-ABEC-4CFE21CD155B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594000" y="445500"/>
            <a:ext cx="7956000" cy="2025000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2400">
                <a:solidFill>
                  <a:srgbClr val="0083C3"/>
                </a:solidFill>
              </a:defRPr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PT"/>
              <a:t>Clique no ícone para adicionar uma imagem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1656975"/>
            <a:ext cx="7956000" cy="810000"/>
          </a:xfrm>
        </p:spPr>
        <p:txBody>
          <a:bodyPr anchor="t" anchorCtr="0"/>
          <a:lstStyle>
            <a:lvl1pPr algn="ctr">
              <a:defRPr sz="2700" b="0" cap="none" baseline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2592454"/>
            <a:ext cx="7956000" cy="810000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225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85585D-23F2-784E-95C9-0F59811FA7BA}" type="datetime1"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45500"/>
            <a:ext cx="7956000" cy="810000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3999" y="1362074"/>
            <a:ext cx="3780000" cy="31320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0000" y="1362074"/>
            <a:ext cx="3780000" cy="3132000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45500"/>
            <a:ext cx="7956000" cy="810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00" y="1328044"/>
            <a:ext cx="378000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000" y="1960587"/>
            <a:ext cx="3780000" cy="2497114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0000" y="1328044"/>
            <a:ext cx="3780000" cy="563165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0000" y="1960587"/>
            <a:ext cx="3780000" cy="2497114"/>
          </a:xfrm>
        </p:spPr>
        <p:txBody>
          <a:bodyPr>
            <a:normAutofit/>
          </a:bodyPr>
          <a:lstStyle>
            <a:lvl1pPr>
              <a:spcBef>
                <a:spcPts val="1200"/>
              </a:spcBef>
              <a:defRPr sz="1500">
                <a:solidFill>
                  <a:srgbClr val="0083C3"/>
                </a:solidFill>
              </a:defRPr>
            </a:lvl1pPr>
            <a:lvl2pPr>
              <a:defRPr sz="135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6F9866-1139-5141-8504-A1E95BC4B378}" type="datetime1">
              <a:t>07/07/26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A7FA1-6774-8546-9123-09F60E05629B}" type="datetime1">
              <a:t>07/07/26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3016D-6F57-E544-9503-3EC092EA40E6}" type="datetime1">
              <a:t>07/07/26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000" y="458904"/>
            <a:ext cx="3780000" cy="810000"/>
          </a:xfrm>
        </p:spPr>
        <p:txBody>
          <a:bodyPr anchor="b"/>
          <a:lstStyle>
            <a:lvl1pPr algn="ctr">
              <a:defRPr sz="2700" b="0"/>
            </a:lvl1pPr>
          </a:lstStyle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70000" y="276225"/>
            <a:ext cx="3780000" cy="4181475"/>
          </a:xfrm>
        </p:spPr>
        <p:txBody>
          <a:bodyPr>
            <a:normAutofit/>
          </a:bodyPr>
          <a:lstStyle>
            <a:lvl1pPr>
              <a:spcBef>
                <a:spcPts val="1500"/>
              </a:spcBef>
              <a:defRPr sz="1650">
                <a:solidFill>
                  <a:srgbClr val="0083C3"/>
                </a:solidFill>
              </a:defRPr>
            </a:lvl1pPr>
            <a:lvl2pPr>
              <a:defRPr sz="1500">
                <a:solidFill>
                  <a:srgbClr val="0083C3"/>
                </a:solidFill>
              </a:defRPr>
            </a:lvl2pPr>
            <a:lvl3pPr>
              <a:defRPr sz="1350">
                <a:solidFill>
                  <a:srgbClr val="0083C3"/>
                </a:solidFill>
              </a:defRPr>
            </a:lvl3pPr>
            <a:lvl4pPr>
              <a:defRPr sz="1350">
                <a:solidFill>
                  <a:srgbClr val="0083C3"/>
                </a:solidFill>
              </a:defRPr>
            </a:lvl4pPr>
            <a:lvl5pPr>
              <a:defRPr sz="1350">
                <a:solidFill>
                  <a:srgbClr val="0083C3"/>
                </a:solidFill>
              </a:defRPr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000" y="1436142"/>
            <a:ext cx="3780000" cy="2790114"/>
          </a:xfrm>
        </p:spPr>
        <p:txBody>
          <a:bodyPr>
            <a:normAutofit/>
          </a:bodyPr>
          <a:lstStyle>
            <a:lvl1pPr marL="0" indent="0" algn="ctr">
              <a:spcBef>
                <a:spcPts val="450"/>
              </a:spcBef>
              <a:buNone/>
              <a:defRPr sz="1350">
                <a:solidFill>
                  <a:srgbClr val="0083C3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403789-707C-5F4C-9AA3-25AC24D8EFF7}" type="datetime1">
              <a:t>07/07/26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Footer Text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0" y="4602957"/>
            <a:ext cx="9144000" cy="540544"/>
          </a:xfrm>
          <a:prstGeom prst="rect">
            <a:avLst/>
          </a:prstGeom>
          <a:solidFill>
            <a:srgbClr val="232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 dirty="0"/>
          </a:p>
        </p:txBody>
      </p: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593725" y="445500"/>
            <a:ext cx="7956000" cy="810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pt-PT"/>
              <a:t>Clique para editar o estilo de título do Modelo Global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 userDrawn="1">
            <p:ph type="body" idx="1"/>
          </p:nvPr>
        </p:nvSpPr>
        <p:spPr>
          <a:xfrm>
            <a:off x="593725" y="1350000"/>
            <a:ext cx="7956000" cy="3105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7512049" y="4797239"/>
            <a:ext cx="5760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A9BAF662-868C-5545-9760-0913452CE63F}" type="datetime1">
              <a:t>07/07/26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 userDrawn="1">
            <p:ph type="ftr" sz="quarter" idx="3"/>
          </p:nvPr>
        </p:nvSpPr>
        <p:spPr>
          <a:xfrm>
            <a:off x="5067300" y="4797239"/>
            <a:ext cx="23622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r>
              <a:rPr lang="en-US"/>
              <a:t>Footer Text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4"/>
          </p:nvPr>
        </p:nvSpPr>
        <p:spPr>
          <a:xfrm>
            <a:off x="8189725" y="4797239"/>
            <a:ext cx="360000" cy="1620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50">
                <a:solidFill>
                  <a:schemeClr val="bg1"/>
                </a:solidFill>
              </a:defRPr>
            </a:lvl1pPr>
          </a:lstStyle>
          <a:p>
            <a:fld id="{BA9B540C-44DA-4F69-89C9-7C84606640D3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72" b="23472"/>
          <a:stretch/>
        </p:blipFill>
        <p:spPr bwMode="auto">
          <a:xfrm>
            <a:off x="53529" y="4692504"/>
            <a:ext cx="1514475" cy="34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  <p:sldLayoutId id="2147483792" r:id="rId3"/>
    <p:sldLayoutId id="2147483793" r:id="rId4"/>
    <p:sldLayoutId id="2147483794" r:id="rId5"/>
    <p:sldLayoutId id="2147483795" r:id="rId6"/>
    <p:sldLayoutId id="2147483796" r:id="rId7"/>
    <p:sldLayoutId id="2147483797" r:id="rId8"/>
    <p:sldLayoutId id="2147483798" r:id="rId9"/>
    <p:sldLayoutId id="2147483799" r:id="rId10"/>
    <p:sldLayoutId id="2147483800" r:id="rId11"/>
    <p:sldLayoutId id="2147483801" r:id="rId12"/>
  </p:sldLayoutIdLst>
  <p:hf hdr="0"/>
  <p:txStyles>
    <p:titleStyle>
      <a:lvl1pPr algn="l" defTabSz="685800" rtl="0" eaLnBrk="1" latinLnBrk="0" hangingPunct="1">
        <a:spcBef>
          <a:spcPct val="0"/>
        </a:spcBef>
        <a:buNone/>
        <a:defRPr sz="2700" kern="1200">
          <a:solidFill>
            <a:srgbClr val="002F59"/>
          </a:solidFill>
          <a:latin typeface="+mj-lt"/>
          <a:ea typeface="+mj-ea"/>
          <a:cs typeface="+mj-cs"/>
        </a:defRPr>
      </a:lvl1pPr>
    </p:titleStyle>
    <p:bodyStyle>
      <a:lvl1pPr marL="261938" indent="-261938" algn="l" defTabSz="685800" rtl="0" eaLnBrk="1" latinLnBrk="0" hangingPunct="1">
        <a:spcBef>
          <a:spcPts val="150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rgbClr val="0070B9"/>
          </a:solidFill>
          <a:latin typeface="+mn-lt"/>
          <a:ea typeface="+mn-ea"/>
          <a:cs typeface="+mn-cs"/>
        </a:defRPr>
      </a:lvl1pPr>
      <a:lvl2pPr marL="514350" indent="-252413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650" kern="1200">
          <a:solidFill>
            <a:srgbClr val="0070B9"/>
          </a:solidFill>
          <a:latin typeface="+mn-lt"/>
          <a:ea typeface="+mn-ea"/>
          <a:cs typeface="+mn-cs"/>
        </a:defRPr>
      </a:lvl2pPr>
      <a:lvl3pPr marL="726281" indent="-211931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500" kern="1200">
          <a:solidFill>
            <a:srgbClr val="0070B9"/>
          </a:solidFill>
          <a:latin typeface="+mn-lt"/>
          <a:ea typeface="+mn-ea"/>
          <a:cs typeface="+mn-cs"/>
        </a:defRPr>
      </a:lvl3pPr>
      <a:lvl4pPr marL="947738" indent="-221456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350" kern="1200">
          <a:solidFill>
            <a:srgbClr val="0070B9"/>
          </a:solidFill>
          <a:latin typeface="+mn-lt"/>
          <a:ea typeface="+mn-ea"/>
          <a:cs typeface="+mn-cs"/>
        </a:defRPr>
      </a:lvl4pPr>
      <a:lvl5pPr marL="1159669" indent="-211931" algn="l" defTabSz="685800" rtl="0" eaLnBrk="1" latinLnBrk="0" hangingPunct="1">
        <a:spcBef>
          <a:spcPts val="450"/>
        </a:spcBef>
        <a:buClr>
          <a:schemeClr val="bg1">
            <a:lumMod val="75000"/>
          </a:schemeClr>
        </a:buClr>
        <a:buSzPct val="110000"/>
        <a:buFont typeface="Wingdings 2" pitchFamily="18" charset="2"/>
        <a:buChar char=""/>
        <a:defRPr sz="1200" kern="1200">
          <a:solidFill>
            <a:srgbClr val="0070B9"/>
          </a:solidFill>
          <a:latin typeface="+mn-lt"/>
          <a:ea typeface="+mn-ea"/>
          <a:cs typeface="+mn-cs"/>
        </a:defRPr>
      </a:lvl5pPr>
      <a:lvl6pPr marL="1371600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588294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799035" indent="-211931" algn="l" defTabSz="6858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35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16919" indent="-211931" algn="l" defTabSz="6858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35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564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BD9D37-F51A-6A4C-9AA6-0046F1337F5D}" type="datetime1">
              <a:rPr lang="pt-PT"/>
              <a:t>07/07/26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Footer Text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B540C-44DA-4F69-89C9-7C84606640D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3135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tólica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26 apre-ft-16x9-azul-pt" id="{C25C6630-5B91-B64F-881E-DC6ABF2A3D63}" vid="{4E1F6919-C483-BB44-80D1-57A5187AC0E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Católica</Template>
  <TotalTime>0</TotalTime>
  <Words>4</Words>
  <Application>Microsoft Macintosh PowerPoint</Application>
  <PresentationFormat>Apresentação no Ecrã (16:9)</PresentationFormat>
  <Paragraphs>3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Wingdings 2</vt:lpstr>
      <vt:lpstr>Católica</vt:lpstr>
      <vt:lpstr>Apresentação do PowerPoint</vt:lpstr>
      <vt:lpstr>Apresentação do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Bruno Leal</dc:creator>
  <cp:keywords/>
  <dc:description/>
  <cp:lastModifiedBy>Bruno Leal</cp:lastModifiedBy>
  <cp:revision>1</cp:revision>
  <dcterms:created xsi:type="dcterms:W3CDTF">2026-07-07T11:15:27Z</dcterms:created>
  <dcterms:modified xsi:type="dcterms:W3CDTF">2026-07-07T11:16:04Z</dcterms:modified>
  <cp:category/>
</cp:coreProperties>
</file>