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07" autoAdjust="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0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0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3327399"/>
            <a:ext cx="7956000" cy="104140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4518212"/>
            <a:ext cx="7956000" cy="916641"/>
          </a:xfr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pic>
        <p:nvPicPr>
          <p:cNvPr id="8" name="Picture 7" descr="logo_UCP_PPT_cover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43"/>
          <a:stretch/>
        </p:blipFill>
        <p:spPr bwMode="auto">
          <a:xfrm>
            <a:off x="596900" y="660400"/>
            <a:ext cx="1865313" cy="191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402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359392"/>
            <a:ext cx="37800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368301"/>
            <a:ext cx="1080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368301"/>
            <a:ext cx="6530700" cy="5575300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levela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solidFill>
                  <a:srgbClr val="0083C3"/>
                </a:solidFill>
              </a:defRPr>
            </a:lvl1pPr>
            <a:lvl2pPr>
              <a:defRPr sz="2200">
                <a:solidFill>
                  <a:srgbClr val="0083C3"/>
                </a:solidFill>
              </a:defRPr>
            </a:lvl2pPr>
            <a:lvl3pPr>
              <a:defRPr sz="20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600"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3505201"/>
            <a:ext cx="7956000" cy="1080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4732929"/>
            <a:ext cx="7956000" cy="972671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594000"/>
            <a:ext cx="7956000" cy="2700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rgbClr val="0083C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2209300"/>
            <a:ext cx="7956000" cy="1080000"/>
          </a:xfrm>
        </p:spPr>
        <p:txBody>
          <a:bodyPr anchor="t" anchorCtr="0"/>
          <a:lstStyle>
            <a:lvl1pPr algn="ctr">
              <a:defRPr sz="3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3456605"/>
            <a:ext cx="7956000" cy="108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816099"/>
            <a:ext cx="3780000" cy="41760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3AC0-461D-3140-B08B-884D782B4856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594000"/>
            <a:ext cx="7956000" cy="108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770724"/>
            <a:ext cx="378000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2614115"/>
            <a:ext cx="3780000" cy="33294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>
                <a:solidFill>
                  <a:srgbClr val="0083C3"/>
                </a:solidFill>
              </a:defRPr>
            </a:lvl1pPr>
            <a:lvl2pPr>
              <a:defRPr sz="18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611872"/>
            <a:ext cx="3780000" cy="108000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368300"/>
            <a:ext cx="378000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solidFill>
                  <a:srgbClr val="0083C3"/>
                </a:solidFill>
              </a:defRPr>
            </a:lvl1pPr>
            <a:lvl2pPr>
              <a:defRPr sz="2000">
                <a:solidFill>
                  <a:srgbClr val="0083C3"/>
                </a:solidFill>
              </a:defRPr>
            </a:lvl2pPr>
            <a:lvl3pPr>
              <a:defRPr sz="1800">
                <a:solidFill>
                  <a:srgbClr val="0083C3"/>
                </a:solidFill>
              </a:defRPr>
            </a:lvl3pPr>
            <a:lvl4pPr>
              <a:defRPr sz="1800">
                <a:solidFill>
                  <a:srgbClr val="0083C3"/>
                </a:solidFill>
              </a:defRPr>
            </a:lvl4pPr>
            <a:lvl5pPr>
              <a:defRPr sz="1800">
                <a:solidFill>
                  <a:srgbClr val="0083C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914856"/>
            <a:ext cx="378000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rgbClr val="0083C3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137275"/>
            <a:ext cx="9144000" cy="720725"/>
          </a:xfrm>
          <a:prstGeom prst="rect">
            <a:avLst/>
          </a:prstGeom>
          <a:solidFill>
            <a:srgbClr val="0030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594000"/>
            <a:ext cx="795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800000"/>
            <a:ext cx="7956000" cy="41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6396318"/>
            <a:ext cx="576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9BAF662-868C-5545-9760-0913452CE63F}" type="datetime1"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6396318"/>
            <a:ext cx="23622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6396318"/>
            <a:ext cx="36000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logo_UCP_PPT_footer.png"/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09"/>
          <a:stretch/>
        </p:blipFill>
        <p:spPr bwMode="auto">
          <a:xfrm>
            <a:off x="215900" y="6223000"/>
            <a:ext cx="2030413" cy="4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400" kern="1200">
          <a:solidFill>
            <a:srgbClr val="0070B9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rgbClr val="0070B9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2000" kern="1200">
          <a:solidFill>
            <a:srgbClr val="0070B9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00" kern="1200">
          <a:solidFill>
            <a:srgbClr val="0070B9"/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12049" y="6396318"/>
            <a:ext cx="677676" cy="216000"/>
          </a:xfrm>
        </p:spPr>
        <p:txBody>
          <a:bodyPr/>
          <a:lstStyle/>
          <a:p>
            <a:fld id="{59BD9D37-F51A-6A4C-9AA6-0046F1337F5D}" type="datetime1"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Católica Porto</dc:creator>
  <cp:keywords/>
  <dc:description/>
  <cp:lastModifiedBy>Uadm</cp:lastModifiedBy>
  <cp:revision>71</cp:revision>
  <dcterms:created xsi:type="dcterms:W3CDTF">2016-04-08T09:18:55Z</dcterms:created>
  <dcterms:modified xsi:type="dcterms:W3CDTF">2021-02-01T16:45:45Z</dcterms:modified>
  <cp:category/>
</cp:coreProperties>
</file>